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 id="2147483684" r:id="rId7"/>
    <p:sldMasterId id="2147483696" r:id="rId8"/>
    <p:sldMasterId id="2147483702"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Lst>
  <p:sldSz cy="5143500" cx="9144000"/>
  <p:notesSz cx="6858000" cy="9144000"/>
  <p:embeddedFontLst>
    <p:embeddedFont>
      <p:font typeface="Nunito Sans Light"/>
      <p:regular r:id="rId29"/>
      <p:bold r:id="rId30"/>
      <p:italic r:id="rId31"/>
      <p:boldItalic r:id="rId32"/>
    </p:embeddedFont>
    <p:embeddedFont>
      <p:font typeface="Nunito"/>
      <p:regular r:id="rId33"/>
      <p:bold r:id="rId34"/>
      <p:italic r:id="rId35"/>
      <p:boldItalic r:id="rId36"/>
    </p:embeddedFont>
    <p:embeddedFont>
      <p:font typeface="Nunito Sans SemiBold"/>
      <p:regular r:id="rId37"/>
      <p:bold r:id="rId38"/>
      <p:italic r:id="rId39"/>
      <p:boldItalic r:id="rId40"/>
    </p:embeddedFont>
    <p:embeddedFont>
      <p:font typeface="Helvetica Neue"/>
      <p:regular r:id="rId41"/>
      <p:bold r:id="rId42"/>
      <p:italic r:id="rId43"/>
      <p:boldItalic r:id="rId44"/>
    </p:embeddedFont>
    <p:embeddedFont>
      <p:font typeface="Roboto Light"/>
      <p:regular r:id="rId45"/>
      <p:bold r:id="rId46"/>
      <p:italic r:id="rId47"/>
      <p:boldItalic r:id="rId48"/>
    </p:embeddedFont>
    <p:embeddedFont>
      <p:font typeface="Nunito Sans ExtraBold"/>
      <p:bold r:id="rId49"/>
      <p:boldItalic r:id="rId50"/>
    </p:embeddedFont>
    <p:embeddedFont>
      <p:font typeface="Carlito"/>
      <p:regular r:id="rId51"/>
      <p:bold r:id="rId52"/>
      <p:italic r:id="rId53"/>
      <p:boldItalic r:id="rId54"/>
    </p:embeddedFont>
    <p:embeddedFont>
      <p:font typeface="Nunito ExtraLight"/>
      <p:regular r:id="rId55"/>
      <p:bold r:id="rId56"/>
      <p:italic r:id="rId57"/>
      <p:boldItalic r:id="rId58"/>
    </p:embeddedFont>
    <p:embeddedFont>
      <p:font typeface="Roboto"/>
      <p:regular r:id="rId59"/>
      <p:bold r:id="rId60"/>
      <p:italic r:id="rId61"/>
      <p:boldItalic r:id="rId62"/>
    </p:embeddedFont>
    <p:embeddedFont>
      <p:font typeface="Lato"/>
      <p:regular r:id="rId63"/>
      <p:bold r:id="rId64"/>
      <p:italic r:id="rId65"/>
      <p:boldItalic r:id="rId66"/>
    </p:embeddedFont>
    <p:embeddedFont>
      <p:font typeface="Lato Light"/>
      <p:regular r:id="rId67"/>
      <p:bold r:id="rId68"/>
      <p:italic r:id="rId69"/>
      <p:boldItalic r:id="rId70"/>
    </p:embeddedFont>
    <p:embeddedFont>
      <p:font typeface="Nunito Sans Black"/>
      <p:bold r:id="rId71"/>
      <p:boldItalic r:id="rId72"/>
    </p:embeddedFont>
    <p:embeddedFont>
      <p:font typeface="Nunito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GoogleSlidesCustomDataVersion2">
      <go:slidesCustomData xmlns:go="http://customooxmlschemas.google.com/" r:id="rId77" roundtripDataSignature="AMtx7mieDTJpjqVZNMctr5M30gnYO1ofM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SemiBold-boldItalic.fntdata"/><Relationship Id="rId42" Type="http://schemas.openxmlformats.org/officeDocument/2006/relationships/font" Target="fonts/HelveticaNeue-bold.fntdata"/><Relationship Id="rId41" Type="http://schemas.openxmlformats.org/officeDocument/2006/relationships/font" Target="fonts/HelveticaNeue-regular.fntdata"/><Relationship Id="rId44" Type="http://schemas.openxmlformats.org/officeDocument/2006/relationships/font" Target="fonts/HelveticaNeue-boldItalic.fntdata"/><Relationship Id="rId43" Type="http://schemas.openxmlformats.org/officeDocument/2006/relationships/font" Target="fonts/HelveticaNeue-italic.fntdata"/><Relationship Id="rId46" Type="http://schemas.openxmlformats.org/officeDocument/2006/relationships/font" Target="fonts/RobotoLight-bold.fntdata"/><Relationship Id="rId45" Type="http://schemas.openxmlformats.org/officeDocument/2006/relationships/font" Target="fonts/RobotoLight-regular.fntdata"/><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font" Target="fonts/RobotoLight-boldItalic.fntdata"/><Relationship Id="rId47" Type="http://schemas.openxmlformats.org/officeDocument/2006/relationships/font" Target="fonts/RobotoLight-italic.fntdata"/><Relationship Id="rId49" Type="http://schemas.openxmlformats.org/officeDocument/2006/relationships/font" Target="fonts/NunitoSansExtraBold-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font" Target="fonts/NunitoSans-regular.fntdata"/><Relationship Id="rId72" Type="http://schemas.openxmlformats.org/officeDocument/2006/relationships/font" Target="fonts/NunitoSansBlack-boldItalic.fntdata"/><Relationship Id="rId31" Type="http://schemas.openxmlformats.org/officeDocument/2006/relationships/font" Target="fonts/NunitoSansLight-italic.fntdata"/><Relationship Id="rId75" Type="http://schemas.openxmlformats.org/officeDocument/2006/relationships/font" Target="fonts/NunitoSans-italic.fntdata"/><Relationship Id="rId30" Type="http://schemas.openxmlformats.org/officeDocument/2006/relationships/font" Target="fonts/NunitoSansLight-bold.fntdata"/><Relationship Id="rId74" Type="http://schemas.openxmlformats.org/officeDocument/2006/relationships/font" Target="fonts/NunitoSans-bold.fntdata"/><Relationship Id="rId33" Type="http://schemas.openxmlformats.org/officeDocument/2006/relationships/font" Target="fonts/Nunito-regular.fntdata"/><Relationship Id="rId77" Type="http://customschemas.google.com/relationships/presentationmetadata" Target="metadata"/><Relationship Id="rId32" Type="http://schemas.openxmlformats.org/officeDocument/2006/relationships/font" Target="fonts/NunitoSansLight-boldItalic.fntdata"/><Relationship Id="rId76" Type="http://schemas.openxmlformats.org/officeDocument/2006/relationships/font" Target="fonts/NunitoSans-boldItalic.fntdata"/><Relationship Id="rId35" Type="http://schemas.openxmlformats.org/officeDocument/2006/relationships/font" Target="fonts/Nunito-italic.fntdata"/><Relationship Id="rId34" Type="http://schemas.openxmlformats.org/officeDocument/2006/relationships/font" Target="fonts/Nunito-bold.fntdata"/><Relationship Id="rId71" Type="http://schemas.openxmlformats.org/officeDocument/2006/relationships/font" Target="fonts/NunitoSansBlack-bold.fntdata"/><Relationship Id="rId70" Type="http://schemas.openxmlformats.org/officeDocument/2006/relationships/font" Target="fonts/LatoLight-boldItalic.fntdata"/><Relationship Id="rId37" Type="http://schemas.openxmlformats.org/officeDocument/2006/relationships/font" Target="fonts/NunitoSansSemiBold-regular.fntdata"/><Relationship Id="rId36" Type="http://schemas.openxmlformats.org/officeDocument/2006/relationships/font" Target="fonts/Nunito-boldItalic.fntdata"/><Relationship Id="rId39" Type="http://schemas.openxmlformats.org/officeDocument/2006/relationships/font" Target="fonts/NunitoSansSemiBold-italic.fntdata"/><Relationship Id="rId38" Type="http://schemas.openxmlformats.org/officeDocument/2006/relationships/font" Target="fonts/NunitoSansSemiBold-bold.fntdata"/><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0.xml"/><Relationship Id="rId64" Type="http://schemas.openxmlformats.org/officeDocument/2006/relationships/font" Target="fonts/Lato-bold.fntdata"/><Relationship Id="rId63" Type="http://schemas.openxmlformats.org/officeDocument/2006/relationships/font" Target="fonts/Lato-regular.fntdata"/><Relationship Id="rId22" Type="http://schemas.openxmlformats.org/officeDocument/2006/relationships/slide" Target="slides/slide12.xml"/><Relationship Id="rId66" Type="http://schemas.openxmlformats.org/officeDocument/2006/relationships/font" Target="fonts/Lato-boldItalic.fntdata"/><Relationship Id="rId21" Type="http://schemas.openxmlformats.org/officeDocument/2006/relationships/slide" Target="slides/slide11.xml"/><Relationship Id="rId65" Type="http://schemas.openxmlformats.org/officeDocument/2006/relationships/font" Target="fonts/Lato-italic.fntdata"/><Relationship Id="rId24" Type="http://schemas.openxmlformats.org/officeDocument/2006/relationships/slide" Target="slides/slide14.xml"/><Relationship Id="rId68" Type="http://schemas.openxmlformats.org/officeDocument/2006/relationships/font" Target="fonts/LatoLight-bold.fntdata"/><Relationship Id="rId23" Type="http://schemas.openxmlformats.org/officeDocument/2006/relationships/slide" Target="slides/slide13.xml"/><Relationship Id="rId67" Type="http://schemas.openxmlformats.org/officeDocument/2006/relationships/font" Target="fonts/LatoLight-regular.fntdata"/><Relationship Id="rId60" Type="http://schemas.openxmlformats.org/officeDocument/2006/relationships/font" Target="fonts/Roboto-bold.fntdata"/><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LatoLight-italic.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font" Target="fonts/NunitoSansLight-regular.fntdata"/><Relationship Id="rId51" Type="http://schemas.openxmlformats.org/officeDocument/2006/relationships/font" Target="fonts/Carlito-regular.fntdata"/><Relationship Id="rId50" Type="http://schemas.openxmlformats.org/officeDocument/2006/relationships/font" Target="fonts/NunitoSansExtraBold-boldItalic.fntdata"/><Relationship Id="rId53" Type="http://schemas.openxmlformats.org/officeDocument/2006/relationships/font" Target="fonts/Carlito-italic.fntdata"/><Relationship Id="rId52" Type="http://schemas.openxmlformats.org/officeDocument/2006/relationships/font" Target="fonts/Carlito-bold.fntdata"/><Relationship Id="rId11" Type="http://schemas.openxmlformats.org/officeDocument/2006/relationships/slide" Target="slides/slide1.xml"/><Relationship Id="rId55" Type="http://schemas.openxmlformats.org/officeDocument/2006/relationships/font" Target="fonts/NunitoExtraLight-regular.fntdata"/><Relationship Id="rId10" Type="http://schemas.openxmlformats.org/officeDocument/2006/relationships/notesMaster" Target="notesMasters/notesMaster1.xml"/><Relationship Id="rId54" Type="http://schemas.openxmlformats.org/officeDocument/2006/relationships/font" Target="fonts/Carlito-boldItalic.fntdata"/><Relationship Id="rId13" Type="http://schemas.openxmlformats.org/officeDocument/2006/relationships/slide" Target="slides/slide3.xml"/><Relationship Id="rId57" Type="http://schemas.openxmlformats.org/officeDocument/2006/relationships/font" Target="fonts/NunitoExtraLight-italic.fntdata"/><Relationship Id="rId12" Type="http://schemas.openxmlformats.org/officeDocument/2006/relationships/slide" Target="slides/slide2.xml"/><Relationship Id="rId56" Type="http://schemas.openxmlformats.org/officeDocument/2006/relationships/font" Target="fonts/NunitoExtraLight-bold.fntdata"/><Relationship Id="rId15" Type="http://schemas.openxmlformats.org/officeDocument/2006/relationships/slide" Target="slides/slide5.xml"/><Relationship Id="rId59" Type="http://schemas.openxmlformats.org/officeDocument/2006/relationships/font" Target="fonts/Roboto-regular.fntdata"/><Relationship Id="rId14" Type="http://schemas.openxmlformats.org/officeDocument/2006/relationships/slide" Target="slides/slide4.xml"/><Relationship Id="rId58" Type="http://schemas.openxmlformats.org/officeDocument/2006/relationships/font" Target="fonts/NunitoExtraLight-boldItalic.fntdata"/><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5d66d3d6c6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1" name="Google Shape;971;g25d66d3d6c6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2: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Nunito Sans Light"/>
              <a:ea typeface="Nunito Sans Light"/>
              <a:cs typeface="Nunito Sans Light"/>
              <a:sym typeface="Nunito Sans Light"/>
            </a:endParaRPr>
          </a:p>
        </p:txBody>
      </p:sp>
      <p:sp>
        <p:nvSpPr>
          <p:cNvPr id="1149" name="Google Shape;1149;p3: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100"/>
              <a:buNone/>
            </a:pPr>
            <a:r>
              <a:t/>
            </a:r>
            <a:endParaRPr sz="1200">
              <a:solidFill>
                <a:schemeClr val="dk1"/>
              </a:solidFill>
              <a:latin typeface="Nunito Sans Light"/>
              <a:ea typeface="Nunito Sans Light"/>
              <a:cs typeface="Nunito Sans Light"/>
              <a:sym typeface="Nunito Sans Light"/>
            </a:endParaRPr>
          </a:p>
        </p:txBody>
      </p:sp>
      <p:sp>
        <p:nvSpPr>
          <p:cNvPr id="1166" name="Google Shape;1166;p4:notes"/>
          <p:cNvSpPr/>
          <p:nvPr>
            <p:ph idx="2" type="sldImg"/>
          </p:nvPr>
        </p:nvSpPr>
        <p:spPr>
          <a:xfrm>
            <a:off x="382588" y="685800"/>
            <a:ext cx="6094412"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0" name="Google Shape;120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solidFill>
                <a:schemeClr val="dk1"/>
              </a:solidFill>
            </a:endParaRPr>
          </a:p>
          <a:p>
            <a:pPr indent="0" lvl="0" marL="0" rtl="0" algn="l">
              <a:lnSpc>
                <a:spcPct val="100000"/>
              </a:lnSpc>
              <a:spcBef>
                <a:spcPts val="0"/>
              </a:spcBef>
              <a:spcAft>
                <a:spcPts val="0"/>
              </a:spcAft>
              <a:buSzPts val="1100"/>
              <a:buNone/>
            </a:pPr>
            <a:r>
              <a:t/>
            </a:r>
            <a:endParaRPr sz="1100">
              <a:solidFill>
                <a:schemeClr val="dk1"/>
              </a:solidFill>
            </a:endParaRPr>
          </a:p>
          <a:p>
            <a:pPr indent="0" lvl="0" marL="0" rtl="0" algn="l">
              <a:lnSpc>
                <a:spcPct val="100000"/>
              </a:lnSpc>
              <a:spcBef>
                <a:spcPts val="0"/>
              </a:spcBef>
              <a:spcAft>
                <a:spcPts val="0"/>
              </a:spcAft>
              <a:buSzPts val="1100"/>
              <a:buNone/>
            </a:pPr>
            <a:r>
              <a:t/>
            </a:r>
            <a:endParaRPr sz="1300">
              <a:solidFill>
                <a:srgbClr val="333333"/>
              </a:solidFill>
              <a:highlight>
                <a:schemeClr val="lt1"/>
              </a:highlight>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2" name="Google Shape;121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100"/>
              <a:buNone/>
            </a:pPr>
            <a:r>
              <a:t/>
            </a:r>
            <a:endParaRPr>
              <a:solidFill>
                <a:schemeClr val="dk1"/>
              </a:solidFill>
              <a:latin typeface="Nunito Sans"/>
              <a:ea typeface="Nunito Sans"/>
              <a:cs typeface="Nunito Sans"/>
              <a:sym typeface="Nunito Sans"/>
            </a:endParaRPr>
          </a:p>
          <a:p>
            <a:pPr indent="0" lvl="0" marL="0" rtl="0" algn="l">
              <a:lnSpc>
                <a:spcPct val="150000"/>
              </a:lnSpc>
              <a:spcBef>
                <a:spcPts val="0"/>
              </a:spcBef>
              <a:spcAft>
                <a:spcPts val="0"/>
              </a:spcAft>
              <a:buSzPts val="1100"/>
              <a:buNone/>
            </a:pPr>
            <a:r>
              <a:t/>
            </a:r>
            <a:endParaRPr>
              <a:solidFill>
                <a:schemeClr val="dk1"/>
              </a:solidFill>
              <a:latin typeface="Nunito Sans"/>
              <a:ea typeface="Nunito Sans"/>
              <a:cs typeface="Nunito Sans"/>
              <a:sym typeface="Nunito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5d5461c177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5d5461c177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4" name="Google Shape;12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0" name="Google Shape;13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5d66d3d6c6_3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25d66d3d6c6_3_30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5d66d3d6c6_3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25d66d3d6c6_3_3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5d66d3d6c6_3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g25d66d3d6c6_3_4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25d66d3d6c6_3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25d66d3d6c6_3_38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5d66d3d6c6_3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g25d66d3d6c6_3_4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25d66d3d6c6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g25d66d3d6c6_8_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5d66d3d6c6_3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g25d66d3d6c6_3_5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25d66d3d6c6_3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25d66d3d6c6_3_5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4"/>
          <p:cNvSpPr txBox="1"/>
          <p:nvPr>
            <p:ph type="title"/>
          </p:nvPr>
        </p:nvSpPr>
        <p:spPr>
          <a:xfrm>
            <a:off x="628647" y="273848"/>
            <a:ext cx="7886700" cy="410700"/>
          </a:xfrm>
          <a:prstGeom prst="rect">
            <a:avLst/>
          </a:prstGeom>
          <a:noFill/>
          <a:ln>
            <a:noFill/>
          </a:ln>
        </p:spPr>
        <p:txBody>
          <a:bodyPr anchorCtr="0" anchor="ctr" bIns="69325" lIns="69325" spcFirstLastPara="1" rIns="69325" wrap="square" tIns="6932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13" name="Google Shape;13;p14"/>
          <p:cNvSpPr txBox="1"/>
          <p:nvPr>
            <p:ph idx="1" type="body"/>
          </p:nvPr>
        </p:nvSpPr>
        <p:spPr>
          <a:xfrm>
            <a:off x="628650" y="1008669"/>
            <a:ext cx="7886700" cy="3263400"/>
          </a:xfrm>
          <a:prstGeom prst="rect">
            <a:avLst/>
          </a:prstGeom>
          <a:noFill/>
          <a:ln>
            <a:noFill/>
          </a:ln>
        </p:spPr>
        <p:txBody>
          <a:bodyPr anchorCtr="0" anchor="t" bIns="69325" lIns="69325" spcFirstLastPara="1" rIns="69325" wrap="square" tIns="6932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 name="Google Shape;14;p14"/>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5" name="Google Shape;15;p14"/>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6" name="Google Shape;16;p14"/>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6" name="Shape 106"/>
        <p:cNvGrpSpPr/>
        <p:nvPr/>
      </p:nvGrpSpPr>
      <p:grpSpPr>
        <a:xfrm>
          <a:off x="0" y="0"/>
          <a:ext cx="0" cy="0"/>
          <a:chOff x="0" y="0"/>
          <a:chExt cx="0" cy="0"/>
        </a:xfrm>
      </p:grpSpPr>
      <p:sp>
        <p:nvSpPr>
          <p:cNvPr id="107" name="Google Shape;107;p29"/>
          <p:cNvSpPr txBox="1"/>
          <p:nvPr>
            <p:ph type="title"/>
          </p:nvPr>
        </p:nvSpPr>
        <p:spPr>
          <a:xfrm>
            <a:off x="628647" y="273848"/>
            <a:ext cx="7886700" cy="410700"/>
          </a:xfrm>
          <a:prstGeom prst="rect">
            <a:avLst/>
          </a:prstGeom>
          <a:noFill/>
          <a:ln>
            <a:noFill/>
          </a:ln>
        </p:spPr>
        <p:txBody>
          <a:bodyPr anchorCtr="0" anchor="ctr" bIns="69325" lIns="69325" spcFirstLastPara="1" rIns="69325" wrap="square" tIns="6932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108" name="Google Shape;108;p29"/>
          <p:cNvSpPr txBox="1"/>
          <p:nvPr>
            <p:ph idx="1" type="body"/>
          </p:nvPr>
        </p:nvSpPr>
        <p:spPr>
          <a:xfrm rot="5400000">
            <a:off x="2940300" y="-942431"/>
            <a:ext cx="3263400" cy="7886700"/>
          </a:xfrm>
          <a:prstGeom prst="rect">
            <a:avLst/>
          </a:prstGeom>
          <a:noFill/>
          <a:ln>
            <a:noFill/>
          </a:ln>
        </p:spPr>
        <p:txBody>
          <a:bodyPr anchorCtr="0" anchor="t" bIns="69325" lIns="69325" spcFirstLastPara="1" rIns="69325" wrap="square" tIns="6932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09" name="Google Shape;109;p29"/>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10" name="Google Shape;110;p29"/>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11" name="Google Shape;111;p29"/>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2" name="Shape 112"/>
        <p:cNvGrpSpPr/>
        <p:nvPr/>
      </p:nvGrpSpPr>
      <p:grpSpPr>
        <a:xfrm>
          <a:off x="0" y="0"/>
          <a:ext cx="0" cy="0"/>
          <a:chOff x="0" y="0"/>
          <a:chExt cx="0" cy="0"/>
        </a:xfrm>
      </p:grpSpPr>
      <p:sp>
        <p:nvSpPr>
          <p:cNvPr id="113" name="Google Shape;113;p30"/>
          <p:cNvSpPr txBox="1"/>
          <p:nvPr>
            <p:ph type="title"/>
          </p:nvPr>
        </p:nvSpPr>
        <p:spPr>
          <a:xfrm rot="5400000">
            <a:off x="5350200" y="1467394"/>
            <a:ext cx="4358700" cy="1971600"/>
          </a:xfrm>
          <a:prstGeom prst="rect">
            <a:avLst/>
          </a:prstGeom>
          <a:noFill/>
          <a:ln>
            <a:noFill/>
          </a:ln>
        </p:spPr>
        <p:txBody>
          <a:bodyPr anchorCtr="0" anchor="ctr" bIns="69325" lIns="69325" spcFirstLastPara="1" rIns="69325" wrap="square" tIns="6932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114" name="Google Shape;114;p30"/>
          <p:cNvSpPr txBox="1"/>
          <p:nvPr>
            <p:ph idx="1" type="body"/>
          </p:nvPr>
        </p:nvSpPr>
        <p:spPr>
          <a:xfrm rot="5400000">
            <a:off x="1349625" y="-447206"/>
            <a:ext cx="4358700" cy="5800800"/>
          </a:xfrm>
          <a:prstGeom prst="rect">
            <a:avLst/>
          </a:prstGeom>
          <a:noFill/>
          <a:ln>
            <a:noFill/>
          </a:ln>
        </p:spPr>
        <p:txBody>
          <a:bodyPr anchorCtr="0" anchor="t" bIns="69325" lIns="69325" spcFirstLastPara="1" rIns="69325" wrap="square" tIns="6932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15" name="Google Shape;115;p30"/>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16" name="Google Shape;116;p30"/>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17" name="Google Shape;117;p30"/>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24" name="Shape 124"/>
        <p:cNvGrpSpPr/>
        <p:nvPr/>
      </p:nvGrpSpPr>
      <p:grpSpPr>
        <a:xfrm>
          <a:off x="0" y="0"/>
          <a:ext cx="0" cy="0"/>
          <a:chOff x="0" y="0"/>
          <a:chExt cx="0" cy="0"/>
        </a:xfrm>
      </p:grpSpPr>
      <p:sp>
        <p:nvSpPr>
          <p:cNvPr id="125" name="Google Shape;125;p16"/>
          <p:cNvSpPr txBox="1"/>
          <p:nvPr>
            <p:ph type="title"/>
          </p:nvPr>
        </p:nvSpPr>
        <p:spPr>
          <a:xfrm>
            <a:off x="628647" y="273848"/>
            <a:ext cx="7886700" cy="410700"/>
          </a:xfrm>
          <a:prstGeom prst="rect">
            <a:avLst/>
          </a:prstGeom>
          <a:noFill/>
          <a:ln>
            <a:noFill/>
          </a:ln>
        </p:spPr>
        <p:txBody>
          <a:bodyPr anchorCtr="0" anchor="ctr" bIns="68875" lIns="68875" spcFirstLastPara="1" rIns="68875" wrap="square" tIns="6887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126" name="Google Shape;126;p16"/>
          <p:cNvSpPr txBox="1"/>
          <p:nvPr>
            <p:ph idx="1" type="body"/>
          </p:nvPr>
        </p:nvSpPr>
        <p:spPr>
          <a:xfrm>
            <a:off x="628650" y="1008669"/>
            <a:ext cx="7886700" cy="3263400"/>
          </a:xfrm>
          <a:prstGeom prst="rect">
            <a:avLst/>
          </a:prstGeom>
          <a:noFill/>
          <a:ln>
            <a:noFill/>
          </a:ln>
        </p:spPr>
        <p:txBody>
          <a:bodyPr anchorCtr="0" anchor="t" bIns="68875" lIns="68875" spcFirstLastPara="1" rIns="68875" wrap="square" tIns="6887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27" name="Google Shape;127;p16"/>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28" name="Google Shape;128;p16"/>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29" name="Google Shape;129;p16"/>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0" name="Shape 130"/>
        <p:cNvGrpSpPr/>
        <p:nvPr/>
      </p:nvGrpSpPr>
      <p:grpSpPr>
        <a:xfrm>
          <a:off x="0" y="0"/>
          <a:ext cx="0" cy="0"/>
          <a:chOff x="0" y="0"/>
          <a:chExt cx="0" cy="0"/>
        </a:xfrm>
      </p:grpSpPr>
      <p:sp>
        <p:nvSpPr>
          <p:cNvPr id="131" name="Google Shape;131;p17"/>
          <p:cNvSpPr txBox="1"/>
          <p:nvPr>
            <p:ph type="ctrTitle"/>
          </p:nvPr>
        </p:nvSpPr>
        <p:spPr>
          <a:xfrm>
            <a:off x="1143000" y="841772"/>
            <a:ext cx="6858000" cy="1790700"/>
          </a:xfrm>
          <a:prstGeom prst="rect">
            <a:avLst/>
          </a:prstGeom>
          <a:noFill/>
          <a:ln>
            <a:noFill/>
          </a:ln>
        </p:spPr>
        <p:txBody>
          <a:bodyPr anchorCtr="0" anchor="b" bIns="68875" lIns="68875" spcFirstLastPara="1" rIns="68875" wrap="square" tIns="68875">
            <a:noAutofit/>
          </a:bodyPr>
          <a:lstStyle>
            <a:lvl1pPr lvl="0" marR="0" algn="ctr">
              <a:lnSpc>
                <a:spcPct val="90000"/>
              </a:lnSpc>
              <a:spcBef>
                <a:spcPts val="0"/>
              </a:spcBef>
              <a:spcAft>
                <a:spcPts val="0"/>
              </a:spcAft>
              <a:buClr>
                <a:schemeClr val="dk1"/>
              </a:buClr>
              <a:buSzPts val="4600"/>
              <a:buFont typeface="Calibri"/>
              <a:buNone/>
              <a:defRPr b="0" i="0" sz="4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132" name="Google Shape;132;p17"/>
          <p:cNvSpPr txBox="1"/>
          <p:nvPr>
            <p:ph idx="1" type="subTitle"/>
          </p:nvPr>
        </p:nvSpPr>
        <p:spPr>
          <a:xfrm>
            <a:off x="1143000" y="2701528"/>
            <a:ext cx="6858000" cy="1241700"/>
          </a:xfrm>
          <a:prstGeom prst="rect">
            <a:avLst/>
          </a:prstGeom>
          <a:noFill/>
          <a:ln>
            <a:noFill/>
          </a:ln>
        </p:spPr>
        <p:txBody>
          <a:bodyPr anchorCtr="0" anchor="t" bIns="68875" lIns="68875" spcFirstLastPara="1" rIns="68875" wrap="square" tIns="68875">
            <a:noAutofit/>
          </a:bodyPr>
          <a:lstStyle>
            <a:lvl1pPr lvl="0" marR="0" algn="ctr">
              <a:lnSpc>
                <a:spcPct val="90000"/>
              </a:lnSpc>
              <a:spcBef>
                <a:spcPts val="700"/>
              </a:spcBef>
              <a:spcAft>
                <a:spcPts val="0"/>
              </a:spcAft>
              <a:buClr>
                <a:schemeClr val="dk1"/>
              </a:buClr>
              <a:buSzPts val="1700"/>
              <a:buFont typeface="Arial"/>
              <a:buNone/>
              <a:defRPr b="0" i="0" sz="1700" u="none" cap="none" strike="noStrike">
                <a:solidFill>
                  <a:schemeClr val="dk1"/>
                </a:solidFill>
                <a:latin typeface="Calibri"/>
                <a:ea typeface="Calibri"/>
                <a:cs typeface="Calibri"/>
                <a:sym typeface="Calibri"/>
              </a:defRPr>
            </a:lvl1pPr>
            <a:lvl2pPr lvl="1" marR="0" algn="ctr">
              <a:lnSpc>
                <a:spcPct val="90000"/>
              </a:lnSpc>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133" name="Google Shape;133;p17"/>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34" name="Google Shape;134;p17"/>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35" name="Google Shape;135;p17"/>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6" name="Shape 136"/>
        <p:cNvGrpSpPr/>
        <p:nvPr/>
      </p:nvGrpSpPr>
      <p:grpSpPr>
        <a:xfrm>
          <a:off x="0" y="0"/>
          <a:ext cx="0" cy="0"/>
          <a:chOff x="0" y="0"/>
          <a:chExt cx="0" cy="0"/>
        </a:xfrm>
      </p:grpSpPr>
      <p:sp>
        <p:nvSpPr>
          <p:cNvPr id="137" name="Google Shape;137;p31"/>
          <p:cNvSpPr txBox="1"/>
          <p:nvPr>
            <p:ph type="title"/>
          </p:nvPr>
        </p:nvSpPr>
        <p:spPr>
          <a:xfrm>
            <a:off x="623888" y="1282304"/>
            <a:ext cx="7886700" cy="2139600"/>
          </a:xfrm>
          <a:prstGeom prst="rect">
            <a:avLst/>
          </a:prstGeom>
          <a:noFill/>
          <a:ln>
            <a:noFill/>
          </a:ln>
        </p:spPr>
        <p:txBody>
          <a:bodyPr anchorCtr="0" anchor="b" bIns="68875" lIns="68875" spcFirstLastPara="1" rIns="68875" wrap="square" tIns="68875">
            <a:noAutofit/>
          </a:bodyPr>
          <a:lstStyle>
            <a:lvl1pPr lvl="0" marR="0" algn="l">
              <a:lnSpc>
                <a:spcPct val="90000"/>
              </a:lnSpc>
              <a:spcBef>
                <a:spcPts val="0"/>
              </a:spcBef>
              <a:spcAft>
                <a:spcPts val="0"/>
              </a:spcAft>
              <a:buClr>
                <a:schemeClr val="dk1"/>
              </a:buClr>
              <a:buSzPts val="4600"/>
              <a:buFont typeface="Calibri"/>
              <a:buNone/>
              <a:defRPr b="0" i="0" sz="4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138" name="Google Shape;138;p31"/>
          <p:cNvSpPr txBox="1"/>
          <p:nvPr>
            <p:ph idx="1" type="body"/>
          </p:nvPr>
        </p:nvSpPr>
        <p:spPr>
          <a:xfrm>
            <a:off x="623888" y="3442097"/>
            <a:ext cx="7886700" cy="1125300"/>
          </a:xfrm>
          <a:prstGeom prst="rect">
            <a:avLst/>
          </a:prstGeom>
          <a:noFill/>
          <a:ln>
            <a:noFill/>
          </a:ln>
        </p:spPr>
        <p:txBody>
          <a:bodyPr anchorCtr="0" anchor="t" bIns="68875" lIns="68875" spcFirstLastPara="1" rIns="68875" wrap="square" tIns="68875">
            <a:noAutofit/>
          </a:bodyPr>
          <a:lstStyle>
            <a:lvl1pPr indent="-228600" lvl="0" marL="457200" marR="0" algn="l">
              <a:lnSpc>
                <a:spcPct val="90000"/>
              </a:lnSpc>
              <a:spcBef>
                <a:spcPts val="700"/>
              </a:spcBef>
              <a:spcAft>
                <a:spcPts val="0"/>
              </a:spcAft>
              <a:buClr>
                <a:srgbClr val="888888"/>
              </a:buClr>
              <a:buSzPts val="1700"/>
              <a:buFont typeface="Arial"/>
              <a:buNone/>
              <a:defRPr b="0" i="0" sz="1700" u="none" cap="none" strike="noStrike">
                <a:solidFill>
                  <a:srgbClr val="888888"/>
                </a:solidFill>
                <a:latin typeface="Calibri"/>
                <a:ea typeface="Calibri"/>
                <a:cs typeface="Calibri"/>
                <a:sym typeface="Calibri"/>
              </a:defRPr>
            </a:lvl1pPr>
            <a:lvl2pPr indent="-228600" lvl="1" marL="914400" marR="0" algn="l">
              <a:lnSpc>
                <a:spcPct val="90000"/>
              </a:lnSpc>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139" name="Google Shape;139;p31"/>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40" name="Google Shape;140;p31"/>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41" name="Google Shape;141;p31"/>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2" name="Shape 142"/>
        <p:cNvGrpSpPr/>
        <p:nvPr/>
      </p:nvGrpSpPr>
      <p:grpSpPr>
        <a:xfrm>
          <a:off x="0" y="0"/>
          <a:ext cx="0" cy="0"/>
          <a:chOff x="0" y="0"/>
          <a:chExt cx="0" cy="0"/>
        </a:xfrm>
      </p:grpSpPr>
      <p:sp>
        <p:nvSpPr>
          <p:cNvPr id="143" name="Google Shape;143;p32"/>
          <p:cNvSpPr txBox="1"/>
          <p:nvPr>
            <p:ph type="title"/>
          </p:nvPr>
        </p:nvSpPr>
        <p:spPr>
          <a:xfrm>
            <a:off x="628647" y="273848"/>
            <a:ext cx="7886700" cy="410700"/>
          </a:xfrm>
          <a:prstGeom prst="rect">
            <a:avLst/>
          </a:prstGeom>
          <a:noFill/>
          <a:ln>
            <a:noFill/>
          </a:ln>
        </p:spPr>
        <p:txBody>
          <a:bodyPr anchorCtr="0" anchor="ctr" bIns="68875" lIns="68875" spcFirstLastPara="1" rIns="68875" wrap="square" tIns="6887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144" name="Google Shape;144;p32"/>
          <p:cNvSpPr txBox="1"/>
          <p:nvPr>
            <p:ph idx="1" type="body"/>
          </p:nvPr>
        </p:nvSpPr>
        <p:spPr>
          <a:xfrm>
            <a:off x="628650" y="1369219"/>
            <a:ext cx="3886200" cy="3263400"/>
          </a:xfrm>
          <a:prstGeom prst="rect">
            <a:avLst/>
          </a:prstGeom>
          <a:noFill/>
          <a:ln>
            <a:noFill/>
          </a:ln>
        </p:spPr>
        <p:txBody>
          <a:bodyPr anchorCtr="0" anchor="t" bIns="68875" lIns="68875" spcFirstLastPara="1" rIns="68875" wrap="square" tIns="6887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5" name="Google Shape;145;p32"/>
          <p:cNvSpPr txBox="1"/>
          <p:nvPr>
            <p:ph idx="2" type="body"/>
          </p:nvPr>
        </p:nvSpPr>
        <p:spPr>
          <a:xfrm>
            <a:off x="4629150" y="1369219"/>
            <a:ext cx="3886200" cy="3263400"/>
          </a:xfrm>
          <a:prstGeom prst="rect">
            <a:avLst/>
          </a:prstGeom>
          <a:noFill/>
          <a:ln>
            <a:noFill/>
          </a:ln>
        </p:spPr>
        <p:txBody>
          <a:bodyPr anchorCtr="0" anchor="t" bIns="68875" lIns="68875" spcFirstLastPara="1" rIns="68875" wrap="square" tIns="6887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46" name="Google Shape;146;p32"/>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47" name="Google Shape;147;p32"/>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48" name="Google Shape;148;p32"/>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9" name="Shape 149"/>
        <p:cNvGrpSpPr/>
        <p:nvPr/>
      </p:nvGrpSpPr>
      <p:grpSpPr>
        <a:xfrm>
          <a:off x="0" y="0"/>
          <a:ext cx="0" cy="0"/>
          <a:chOff x="0" y="0"/>
          <a:chExt cx="0" cy="0"/>
        </a:xfrm>
      </p:grpSpPr>
      <p:sp>
        <p:nvSpPr>
          <p:cNvPr id="150" name="Google Shape;150;p33"/>
          <p:cNvSpPr txBox="1"/>
          <p:nvPr>
            <p:ph type="title"/>
          </p:nvPr>
        </p:nvSpPr>
        <p:spPr>
          <a:xfrm>
            <a:off x="629841" y="273844"/>
            <a:ext cx="7886700" cy="994200"/>
          </a:xfrm>
          <a:prstGeom prst="rect">
            <a:avLst/>
          </a:prstGeom>
          <a:noFill/>
          <a:ln>
            <a:noFill/>
          </a:ln>
        </p:spPr>
        <p:txBody>
          <a:bodyPr anchorCtr="0" anchor="ctr" bIns="68875" lIns="68875" spcFirstLastPara="1" rIns="68875" wrap="square" tIns="6887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151" name="Google Shape;151;p33"/>
          <p:cNvSpPr txBox="1"/>
          <p:nvPr>
            <p:ph idx="1" type="body"/>
          </p:nvPr>
        </p:nvSpPr>
        <p:spPr>
          <a:xfrm>
            <a:off x="629841" y="1260872"/>
            <a:ext cx="3868200" cy="618000"/>
          </a:xfrm>
          <a:prstGeom prst="rect">
            <a:avLst/>
          </a:prstGeom>
          <a:noFill/>
          <a:ln>
            <a:noFill/>
          </a:ln>
        </p:spPr>
        <p:txBody>
          <a:bodyPr anchorCtr="0" anchor="b" bIns="68875" lIns="68875" spcFirstLastPara="1" rIns="68875" wrap="square" tIns="68875">
            <a:noAutofit/>
          </a:bodyPr>
          <a:lstStyle>
            <a:lvl1pPr indent="-228600" lvl="0" marL="457200" marR="0" algn="l">
              <a:lnSpc>
                <a:spcPct val="90000"/>
              </a:lnSpc>
              <a:spcBef>
                <a:spcPts val="700"/>
              </a:spcBef>
              <a:spcAft>
                <a:spcPts val="0"/>
              </a:spcAft>
              <a:buClr>
                <a:schemeClr val="dk1"/>
              </a:buClr>
              <a:buSzPts val="1700"/>
              <a:buFont typeface="Arial"/>
              <a:buNone/>
              <a:defRPr b="1" i="0" sz="1700" u="none" cap="none" strike="noStrike">
                <a:solidFill>
                  <a:schemeClr val="dk1"/>
                </a:solidFill>
                <a:latin typeface="Calibri"/>
                <a:ea typeface="Calibri"/>
                <a:cs typeface="Calibri"/>
                <a:sym typeface="Calibri"/>
              </a:defRPr>
            </a:lvl1pPr>
            <a:lvl2pPr indent="-228600" lvl="1" marL="914400" marR="0" algn="l">
              <a:lnSpc>
                <a:spcPct val="90000"/>
              </a:lnSpc>
              <a:spcBef>
                <a:spcPts val="3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52" name="Google Shape;152;p33"/>
          <p:cNvSpPr txBox="1"/>
          <p:nvPr>
            <p:ph idx="2" type="body"/>
          </p:nvPr>
        </p:nvSpPr>
        <p:spPr>
          <a:xfrm>
            <a:off x="629841" y="1878806"/>
            <a:ext cx="3868200" cy="2763600"/>
          </a:xfrm>
          <a:prstGeom prst="rect">
            <a:avLst/>
          </a:prstGeom>
          <a:noFill/>
          <a:ln>
            <a:noFill/>
          </a:ln>
        </p:spPr>
        <p:txBody>
          <a:bodyPr anchorCtr="0" anchor="t" bIns="68875" lIns="68875" spcFirstLastPara="1" rIns="68875" wrap="square" tIns="6887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3" name="Google Shape;153;p33"/>
          <p:cNvSpPr txBox="1"/>
          <p:nvPr>
            <p:ph idx="3" type="body"/>
          </p:nvPr>
        </p:nvSpPr>
        <p:spPr>
          <a:xfrm>
            <a:off x="4629150" y="1260872"/>
            <a:ext cx="3887400" cy="618000"/>
          </a:xfrm>
          <a:prstGeom prst="rect">
            <a:avLst/>
          </a:prstGeom>
          <a:noFill/>
          <a:ln>
            <a:noFill/>
          </a:ln>
        </p:spPr>
        <p:txBody>
          <a:bodyPr anchorCtr="0" anchor="b" bIns="68875" lIns="68875" spcFirstLastPara="1" rIns="68875" wrap="square" tIns="68875">
            <a:noAutofit/>
          </a:bodyPr>
          <a:lstStyle>
            <a:lvl1pPr indent="-228600" lvl="0" marL="457200" marR="0" algn="l">
              <a:lnSpc>
                <a:spcPct val="90000"/>
              </a:lnSpc>
              <a:spcBef>
                <a:spcPts val="700"/>
              </a:spcBef>
              <a:spcAft>
                <a:spcPts val="0"/>
              </a:spcAft>
              <a:buClr>
                <a:schemeClr val="dk1"/>
              </a:buClr>
              <a:buSzPts val="1700"/>
              <a:buFont typeface="Arial"/>
              <a:buNone/>
              <a:defRPr b="1" i="0" sz="1700" u="none" cap="none" strike="noStrike">
                <a:solidFill>
                  <a:schemeClr val="dk1"/>
                </a:solidFill>
                <a:latin typeface="Calibri"/>
                <a:ea typeface="Calibri"/>
                <a:cs typeface="Calibri"/>
                <a:sym typeface="Calibri"/>
              </a:defRPr>
            </a:lvl1pPr>
            <a:lvl2pPr indent="-228600" lvl="1" marL="914400" marR="0" algn="l">
              <a:lnSpc>
                <a:spcPct val="90000"/>
              </a:lnSpc>
              <a:spcBef>
                <a:spcPts val="3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154" name="Google Shape;154;p33"/>
          <p:cNvSpPr txBox="1"/>
          <p:nvPr>
            <p:ph idx="4" type="body"/>
          </p:nvPr>
        </p:nvSpPr>
        <p:spPr>
          <a:xfrm>
            <a:off x="4629150" y="1878806"/>
            <a:ext cx="3887400" cy="2763600"/>
          </a:xfrm>
          <a:prstGeom prst="rect">
            <a:avLst/>
          </a:prstGeom>
          <a:noFill/>
          <a:ln>
            <a:noFill/>
          </a:ln>
        </p:spPr>
        <p:txBody>
          <a:bodyPr anchorCtr="0" anchor="t" bIns="68875" lIns="68875" spcFirstLastPara="1" rIns="68875" wrap="square" tIns="6887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55" name="Google Shape;155;p33"/>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56" name="Google Shape;156;p33"/>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57" name="Google Shape;157;p33"/>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8" name="Shape 158"/>
        <p:cNvGrpSpPr/>
        <p:nvPr/>
      </p:nvGrpSpPr>
      <p:grpSpPr>
        <a:xfrm>
          <a:off x="0" y="0"/>
          <a:ext cx="0" cy="0"/>
          <a:chOff x="0" y="0"/>
          <a:chExt cx="0" cy="0"/>
        </a:xfrm>
      </p:grpSpPr>
      <p:sp>
        <p:nvSpPr>
          <p:cNvPr id="159" name="Google Shape;159;p34"/>
          <p:cNvSpPr txBox="1"/>
          <p:nvPr>
            <p:ph type="title"/>
          </p:nvPr>
        </p:nvSpPr>
        <p:spPr>
          <a:xfrm>
            <a:off x="628647" y="273848"/>
            <a:ext cx="7886700" cy="410700"/>
          </a:xfrm>
          <a:prstGeom prst="rect">
            <a:avLst/>
          </a:prstGeom>
          <a:noFill/>
          <a:ln>
            <a:noFill/>
          </a:ln>
        </p:spPr>
        <p:txBody>
          <a:bodyPr anchorCtr="0" anchor="ctr" bIns="68875" lIns="68875" spcFirstLastPara="1" rIns="68875" wrap="square" tIns="6887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160" name="Google Shape;160;p34"/>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61" name="Google Shape;161;p34"/>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62" name="Google Shape;162;p34"/>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3" name="Shape 163"/>
        <p:cNvGrpSpPr/>
        <p:nvPr/>
      </p:nvGrpSpPr>
      <p:grpSpPr>
        <a:xfrm>
          <a:off x="0" y="0"/>
          <a:ext cx="0" cy="0"/>
          <a:chOff x="0" y="0"/>
          <a:chExt cx="0" cy="0"/>
        </a:xfrm>
      </p:grpSpPr>
      <p:sp>
        <p:nvSpPr>
          <p:cNvPr id="164" name="Google Shape;164;p35"/>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65" name="Google Shape;165;p35"/>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66" name="Google Shape;166;p35"/>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5"/>
          <p:cNvSpPr/>
          <p:nvPr/>
        </p:nvSpPr>
        <p:spPr>
          <a:xfrm>
            <a:off x="452392" y="454819"/>
            <a:ext cx="546300" cy="443100"/>
          </a:xfrm>
          <a:prstGeom prst="rect">
            <a:avLst/>
          </a:prstGeom>
          <a:solidFill>
            <a:srgbClr val="EDEDED"/>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68" name="Google Shape;168;p35"/>
          <p:cNvSpPr/>
          <p:nvPr/>
        </p:nvSpPr>
        <p:spPr>
          <a:xfrm>
            <a:off x="1109945" y="454819"/>
            <a:ext cx="546300" cy="443100"/>
          </a:xfrm>
          <a:prstGeom prst="rect">
            <a:avLst/>
          </a:prstGeom>
          <a:solidFill>
            <a:srgbClr val="D6D6D6"/>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69" name="Google Shape;169;p35"/>
          <p:cNvSpPr/>
          <p:nvPr/>
        </p:nvSpPr>
        <p:spPr>
          <a:xfrm>
            <a:off x="1767498" y="454819"/>
            <a:ext cx="546300" cy="443100"/>
          </a:xfrm>
          <a:prstGeom prst="rect">
            <a:avLst/>
          </a:prstGeom>
          <a:solidFill>
            <a:srgbClr val="9B9B9B"/>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70" name="Google Shape;170;p35"/>
          <p:cNvSpPr/>
          <p:nvPr/>
        </p:nvSpPr>
        <p:spPr>
          <a:xfrm>
            <a:off x="2425051" y="454819"/>
            <a:ext cx="546300" cy="443100"/>
          </a:xfrm>
          <a:prstGeom prst="rect">
            <a:avLst/>
          </a:prstGeom>
          <a:solidFill>
            <a:srgbClr val="62626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71" name="Google Shape;171;p35"/>
          <p:cNvSpPr/>
          <p:nvPr/>
        </p:nvSpPr>
        <p:spPr>
          <a:xfrm>
            <a:off x="452379" y="1009734"/>
            <a:ext cx="546300" cy="443100"/>
          </a:xfrm>
          <a:prstGeom prst="rect">
            <a:avLst/>
          </a:prstGeom>
          <a:solidFill>
            <a:srgbClr val="E3E7E8"/>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72" name="Google Shape;172;p35"/>
          <p:cNvSpPr/>
          <p:nvPr/>
        </p:nvSpPr>
        <p:spPr>
          <a:xfrm>
            <a:off x="1109932" y="1009734"/>
            <a:ext cx="546300" cy="443100"/>
          </a:xfrm>
          <a:prstGeom prst="rect">
            <a:avLst/>
          </a:prstGeom>
          <a:solidFill>
            <a:srgbClr val="758F9B"/>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73" name="Google Shape;173;p35"/>
          <p:cNvSpPr/>
          <p:nvPr/>
        </p:nvSpPr>
        <p:spPr>
          <a:xfrm>
            <a:off x="1767485" y="1009734"/>
            <a:ext cx="546300" cy="443100"/>
          </a:xfrm>
          <a:prstGeom prst="rect">
            <a:avLst/>
          </a:prstGeom>
          <a:solidFill>
            <a:srgbClr val="5D7581"/>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74" name="Google Shape;174;p35"/>
          <p:cNvSpPr/>
          <p:nvPr/>
        </p:nvSpPr>
        <p:spPr>
          <a:xfrm>
            <a:off x="2425038" y="1009734"/>
            <a:ext cx="546300" cy="443100"/>
          </a:xfrm>
          <a:prstGeom prst="rect">
            <a:avLst/>
          </a:prstGeom>
          <a:solidFill>
            <a:srgbClr val="38464D"/>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75" name="Google Shape;175;p35"/>
          <p:cNvSpPr/>
          <p:nvPr/>
        </p:nvSpPr>
        <p:spPr>
          <a:xfrm>
            <a:off x="3082601" y="1009734"/>
            <a:ext cx="546300" cy="443100"/>
          </a:xfrm>
          <a:prstGeom prst="rect">
            <a:avLst/>
          </a:prstGeom>
          <a:solidFill>
            <a:srgbClr val="222B2F"/>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76" name="Google Shape;176;p35"/>
          <p:cNvSpPr/>
          <p:nvPr/>
        </p:nvSpPr>
        <p:spPr>
          <a:xfrm>
            <a:off x="452379" y="1564648"/>
            <a:ext cx="546300" cy="443100"/>
          </a:xfrm>
          <a:prstGeom prst="rect">
            <a:avLst/>
          </a:prstGeom>
          <a:solidFill>
            <a:srgbClr val="D4E4EE"/>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77" name="Google Shape;177;p35"/>
          <p:cNvSpPr/>
          <p:nvPr/>
        </p:nvSpPr>
        <p:spPr>
          <a:xfrm>
            <a:off x="1109932" y="1564648"/>
            <a:ext cx="546300" cy="443100"/>
          </a:xfrm>
          <a:prstGeom prst="rect">
            <a:avLst/>
          </a:prstGeom>
          <a:solidFill>
            <a:srgbClr val="A2C8DE"/>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78" name="Google Shape;178;p35"/>
          <p:cNvSpPr/>
          <p:nvPr/>
        </p:nvSpPr>
        <p:spPr>
          <a:xfrm>
            <a:off x="1767485" y="1564648"/>
            <a:ext cx="546300" cy="443100"/>
          </a:xfrm>
          <a:prstGeom prst="rect">
            <a:avLst/>
          </a:prstGeom>
          <a:solidFill>
            <a:srgbClr val="64A3C8"/>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79" name="Google Shape;179;p35"/>
          <p:cNvSpPr/>
          <p:nvPr/>
        </p:nvSpPr>
        <p:spPr>
          <a:xfrm>
            <a:off x="2425038" y="1564648"/>
            <a:ext cx="546300" cy="443100"/>
          </a:xfrm>
          <a:prstGeom prst="rect">
            <a:avLst/>
          </a:prstGeom>
          <a:solidFill>
            <a:srgbClr val="5489A6"/>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80" name="Google Shape;180;p35"/>
          <p:cNvSpPr/>
          <p:nvPr/>
        </p:nvSpPr>
        <p:spPr>
          <a:xfrm>
            <a:off x="3082601" y="1564648"/>
            <a:ext cx="546300" cy="443100"/>
          </a:xfrm>
          <a:prstGeom prst="rect">
            <a:avLst/>
          </a:prstGeom>
          <a:solidFill>
            <a:srgbClr val="436D84"/>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81" name="Google Shape;181;p35"/>
          <p:cNvSpPr/>
          <p:nvPr/>
        </p:nvSpPr>
        <p:spPr>
          <a:xfrm>
            <a:off x="452392" y="2119564"/>
            <a:ext cx="546300" cy="443100"/>
          </a:xfrm>
          <a:prstGeom prst="rect">
            <a:avLst/>
          </a:prstGeom>
          <a:solidFill>
            <a:srgbClr val="CBE6E6"/>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82" name="Google Shape;182;p35"/>
          <p:cNvSpPr/>
          <p:nvPr/>
        </p:nvSpPr>
        <p:spPr>
          <a:xfrm>
            <a:off x="1109945" y="2119564"/>
            <a:ext cx="546300" cy="443100"/>
          </a:xfrm>
          <a:prstGeom prst="rect">
            <a:avLst/>
          </a:prstGeom>
          <a:solidFill>
            <a:srgbClr val="ACCBCB"/>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83" name="Google Shape;183;p35"/>
          <p:cNvSpPr/>
          <p:nvPr/>
        </p:nvSpPr>
        <p:spPr>
          <a:xfrm>
            <a:off x="1767498" y="2119564"/>
            <a:ext cx="546300" cy="443100"/>
          </a:xfrm>
          <a:prstGeom prst="rect">
            <a:avLst/>
          </a:prstGeom>
          <a:solidFill>
            <a:srgbClr val="79B1B1"/>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84" name="Google Shape;184;p35"/>
          <p:cNvSpPr/>
          <p:nvPr/>
        </p:nvSpPr>
        <p:spPr>
          <a:xfrm>
            <a:off x="2425051" y="2119564"/>
            <a:ext cx="546300" cy="443100"/>
          </a:xfrm>
          <a:prstGeom prst="rect">
            <a:avLst/>
          </a:prstGeom>
          <a:solidFill>
            <a:srgbClr val="538E8D"/>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85" name="Google Shape;185;p35"/>
          <p:cNvSpPr/>
          <p:nvPr/>
        </p:nvSpPr>
        <p:spPr>
          <a:xfrm>
            <a:off x="3082614" y="2119564"/>
            <a:ext cx="546300" cy="443100"/>
          </a:xfrm>
          <a:prstGeom prst="rect">
            <a:avLst/>
          </a:prstGeom>
          <a:solidFill>
            <a:srgbClr val="3C6766"/>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86" name="Google Shape;186;p35"/>
          <p:cNvSpPr/>
          <p:nvPr/>
        </p:nvSpPr>
        <p:spPr>
          <a:xfrm>
            <a:off x="452392" y="2674479"/>
            <a:ext cx="546300" cy="443100"/>
          </a:xfrm>
          <a:prstGeom prst="rect">
            <a:avLst/>
          </a:prstGeom>
          <a:solidFill>
            <a:srgbClr val="F5F7D3"/>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87" name="Google Shape;187;p35"/>
          <p:cNvSpPr/>
          <p:nvPr/>
        </p:nvSpPr>
        <p:spPr>
          <a:xfrm>
            <a:off x="1109945" y="2674479"/>
            <a:ext cx="546300" cy="443100"/>
          </a:xfrm>
          <a:prstGeom prst="rect">
            <a:avLst/>
          </a:prstGeom>
          <a:solidFill>
            <a:srgbClr val="D0D383"/>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88" name="Google Shape;188;p35"/>
          <p:cNvSpPr/>
          <p:nvPr/>
        </p:nvSpPr>
        <p:spPr>
          <a:xfrm>
            <a:off x="1767498" y="2674479"/>
            <a:ext cx="546300" cy="443100"/>
          </a:xfrm>
          <a:prstGeom prst="rect">
            <a:avLst/>
          </a:prstGeom>
          <a:solidFill>
            <a:srgbClr val="B5BD21"/>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89" name="Google Shape;189;p35"/>
          <p:cNvSpPr/>
          <p:nvPr/>
        </p:nvSpPr>
        <p:spPr>
          <a:xfrm>
            <a:off x="2425051" y="2674479"/>
            <a:ext cx="546300" cy="443100"/>
          </a:xfrm>
          <a:prstGeom prst="rect">
            <a:avLst/>
          </a:prstGeom>
          <a:solidFill>
            <a:srgbClr val="8E941A"/>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90" name="Google Shape;190;p35"/>
          <p:cNvSpPr/>
          <p:nvPr/>
        </p:nvSpPr>
        <p:spPr>
          <a:xfrm>
            <a:off x="3082614" y="2674479"/>
            <a:ext cx="546300" cy="443100"/>
          </a:xfrm>
          <a:prstGeom prst="rect">
            <a:avLst/>
          </a:prstGeom>
          <a:solidFill>
            <a:srgbClr val="64681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91" name="Google Shape;191;p35"/>
          <p:cNvSpPr/>
          <p:nvPr/>
        </p:nvSpPr>
        <p:spPr>
          <a:xfrm>
            <a:off x="452392" y="3229393"/>
            <a:ext cx="546300" cy="443100"/>
          </a:xfrm>
          <a:prstGeom prst="rect">
            <a:avLst/>
          </a:prstGeom>
          <a:solidFill>
            <a:srgbClr val="FFF5D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92" name="Google Shape;192;p35"/>
          <p:cNvSpPr/>
          <p:nvPr/>
        </p:nvSpPr>
        <p:spPr>
          <a:xfrm>
            <a:off x="1109945" y="3229393"/>
            <a:ext cx="546300" cy="443100"/>
          </a:xfrm>
          <a:prstGeom prst="rect">
            <a:avLst/>
          </a:prstGeom>
          <a:solidFill>
            <a:srgbClr val="F1C67C"/>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93" name="Google Shape;193;p35"/>
          <p:cNvSpPr/>
          <p:nvPr/>
        </p:nvSpPr>
        <p:spPr>
          <a:xfrm>
            <a:off x="1767498" y="3229393"/>
            <a:ext cx="546300" cy="443100"/>
          </a:xfrm>
          <a:prstGeom prst="rect">
            <a:avLst/>
          </a:prstGeom>
          <a:solidFill>
            <a:srgbClr val="E9A72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94" name="Google Shape;194;p35"/>
          <p:cNvSpPr/>
          <p:nvPr/>
        </p:nvSpPr>
        <p:spPr>
          <a:xfrm>
            <a:off x="2425051" y="3229393"/>
            <a:ext cx="546300" cy="443100"/>
          </a:xfrm>
          <a:prstGeom prst="rect">
            <a:avLst/>
          </a:prstGeom>
          <a:solidFill>
            <a:srgbClr val="C38813"/>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95" name="Google Shape;195;p35"/>
          <p:cNvSpPr/>
          <p:nvPr/>
        </p:nvSpPr>
        <p:spPr>
          <a:xfrm>
            <a:off x="3082614" y="3229393"/>
            <a:ext cx="546300" cy="443100"/>
          </a:xfrm>
          <a:prstGeom prst="rect">
            <a:avLst/>
          </a:prstGeom>
          <a:solidFill>
            <a:srgbClr val="94680F"/>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96" name="Google Shape;196;p35"/>
          <p:cNvSpPr/>
          <p:nvPr/>
        </p:nvSpPr>
        <p:spPr>
          <a:xfrm>
            <a:off x="452384" y="3784299"/>
            <a:ext cx="546300" cy="443100"/>
          </a:xfrm>
          <a:prstGeom prst="rect">
            <a:avLst/>
          </a:prstGeom>
          <a:solidFill>
            <a:srgbClr val="FBE3DA"/>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97" name="Google Shape;197;p35"/>
          <p:cNvSpPr/>
          <p:nvPr/>
        </p:nvSpPr>
        <p:spPr>
          <a:xfrm>
            <a:off x="1109937" y="3784299"/>
            <a:ext cx="546300" cy="443100"/>
          </a:xfrm>
          <a:prstGeom prst="rect">
            <a:avLst/>
          </a:prstGeom>
          <a:solidFill>
            <a:srgbClr val="F8A691"/>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98" name="Google Shape;198;p35"/>
          <p:cNvSpPr/>
          <p:nvPr/>
        </p:nvSpPr>
        <p:spPr>
          <a:xfrm>
            <a:off x="1767490" y="3784299"/>
            <a:ext cx="546300" cy="443100"/>
          </a:xfrm>
          <a:prstGeom prst="rect">
            <a:avLst/>
          </a:prstGeom>
          <a:solidFill>
            <a:srgbClr val="F47963"/>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199" name="Google Shape;199;p35"/>
          <p:cNvSpPr/>
          <p:nvPr/>
        </p:nvSpPr>
        <p:spPr>
          <a:xfrm>
            <a:off x="2425043" y="3784299"/>
            <a:ext cx="546300" cy="443100"/>
          </a:xfrm>
          <a:prstGeom prst="rect">
            <a:avLst/>
          </a:prstGeom>
          <a:solidFill>
            <a:srgbClr val="CE5E4B"/>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200" name="Google Shape;200;p35"/>
          <p:cNvSpPr/>
          <p:nvPr/>
        </p:nvSpPr>
        <p:spPr>
          <a:xfrm>
            <a:off x="3082606" y="3784299"/>
            <a:ext cx="546300" cy="443100"/>
          </a:xfrm>
          <a:prstGeom prst="rect">
            <a:avLst/>
          </a:prstGeom>
          <a:solidFill>
            <a:srgbClr val="994B3D"/>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1" name="Shape 201"/>
        <p:cNvGrpSpPr/>
        <p:nvPr/>
      </p:nvGrpSpPr>
      <p:grpSpPr>
        <a:xfrm>
          <a:off x="0" y="0"/>
          <a:ext cx="0" cy="0"/>
          <a:chOff x="0" y="0"/>
          <a:chExt cx="0" cy="0"/>
        </a:xfrm>
      </p:grpSpPr>
      <p:sp>
        <p:nvSpPr>
          <p:cNvPr id="202" name="Google Shape;202;p36"/>
          <p:cNvSpPr txBox="1"/>
          <p:nvPr>
            <p:ph type="title"/>
          </p:nvPr>
        </p:nvSpPr>
        <p:spPr>
          <a:xfrm>
            <a:off x="629841" y="342900"/>
            <a:ext cx="2949300" cy="1200000"/>
          </a:xfrm>
          <a:prstGeom prst="rect">
            <a:avLst/>
          </a:prstGeom>
          <a:noFill/>
          <a:ln>
            <a:noFill/>
          </a:ln>
        </p:spPr>
        <p:txBody>
          <a:bodyPr anchorCtr="0" anchor="b" bIns="68875" lIns="68875" spcFirstLastPara="1" rIns="68875" wrap="square" tIns="68875">
            <a:noAutofit/>
          </a:bodyPr>
          <a:lstStyle>
            <a:lvl1pPr lvl="0" marR="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203" name="Google Shape;203;p36"/>
          <p:cNvSpPr txBox="1"/>
          <p:nvPr>
            <p:ph idx="1" type="body"/>
          </p:nvPr>
        </p:nvSpPr>
        <p:spPr>
          <a:xfrm>
            <a:off x="3887391" y="740569"/>
            <a:ext cx="4629300" cy="3655200"/>
          </a:xfrm>
          <a:prstGeom prst="rect">
            <a:avLst/>
          </a:prstGeom>
          <a:noFill/>
          <a:ln>
            <a:noFill/>
          </a:ln>
        </p:spPr>
        <p:txBody>
          <a:bodyPr anchorCtr="0" anchor="t" bIns="68875" lIns="68875" spcFirstLastPara="1" rIns="68875" wrap="square" tIns="68875">
            <a:noAutofit/>
          </a:bodyPr>
          <a:lstStyle>
            <a:lvl1pPr indent="-381000" lvl="0" marL="457200" marR="0" algn="l">
              <a:lnSpc>
                <a:spcPct val="90000"/>
              </a:lnSpc>
              <a:spcBef>
                <a:spcPts val="7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3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36550" lvl="2" marL="13716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3pPr>
            <a:lvl4pPr indent="-323850" lvl="3" marL="18288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204" name="Google Shape;204;p36"/>
          <p:cNvSpPr txBox="1"/>
          <p:nvPr>
            <p:ph idx="2" type="body"/>
          </p:nvPr>
        </p:nvSpPr>
        <p:spPr>
          <a:xfrm>
            <a:off x="629841" y="1543050"/>
            <a:ext cx="2949300" cy="2858700"/>
          </a:xfrm>
          <a:prstGeom prst="rect">
            <a:avLst/>
          </a:prstGeom>
          <a:noFill/>
          <a:ln>
            <a:noFill/>
          </a:ln>
        </p:spPr>
        <p:txBody>
          <a:bodyPr anchorCtr="0" anchor="t" bIns="68875" lIns="68875" spcFirstLastPara="1" rIns="68875" wrap="square" tIns="68875">
            <a:noAutofit/>
          </a:bodyPr>
          <a:lstStyle>
            <a:lvl1pPr indent="-228600" lvl="0" marL="457200" marR="0" algn="l">
              <a:lnSpc>
                <a:spcPct val="90000"/>
              </a:lnSpc>
              <a:spcBef>
                <a:spcPts val="7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3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2pPr>
            <a:lvl3pPr indent="-228600" lvl="2" marL="1371600" marR="0" algn="l">
              <a:lnSpc>
                <a:spcPct val="90000"/>
              </a:lnSpc>
              <a:spcBef>
                <a:spcPts val="3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4pPr>
            <a:lvl5pPr indent="-228600" lvl="4" marL="22860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5pPr>
            <a:lvl6pPr indent="-228600" lvl="5" marL="27432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6pPr>
            <a:lvl7pPr indent="-228600" lvl="6" marL="32004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7pPr>
            <a:lvl8pPr indent="-228600" lvl="7" marL="36576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8pPr>
            <a:lvl9pPr indent="-228600" lvl="8" marL="41148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9pPr>
          </a:lstStyle>
          <a:p/>
        </p:txBody>
      </p:sp>
      <p:sp>
        <p:nvSpPr>
          <p:cNvPr id="205" name="Google Shape;205;p36"/>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06" name="Google Shape;206;p36"/>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07" name="Google Shape;207;p36"/>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1"/>
          <p:cNvSpPr txBox="1"/>
          <p:nvPr>
            <p:ph type="ctrTitle"/>
          </p:nvPr>
        </p:nvSpPr>
        <p:spPr>
          <a:xfrm>
            <a:off x="1143000" y="841772"/>
            <a:ext cx="6858000" cy="1790700"/>
          </a:xfrm>
          <a:prstGeom prst="rect">
            <a:avLst/>
          </a:prstGeom>
          <a:noFill/>
          <a:ln>
            <a:noFill/>
          </a:ln>
        </p:spPr>
        <p:txBody>
          <a:bodyPr anchorCtr="0" anchor="b" bIns="69325" lIns="69325" spcFirstLastPara="1" rIns="69325" wrap="square" tIns="69325">
            <a:noAutofit/>
          </a:bodyPr>
          <a:lstStyle>
            <a:lvl1pPr lvl="0" marR="0" algn="ctr">
              <a:lnSpc>
                <a:spcPct val="90000"/>
              </a:lnSpc>
              <a:spcBef>
                <a:spcPts val="0"/>
              </a:spcBef>
              <a:spcAft>
                <a:spcPts val="0"/>
              </a:spcAft>
              <a:buClr>
                <a:schemeClr val="dk1"/>
              </a:buClr>
              <a:buSzPts val="4600"/>
              <a:buFont typeface="Calibri"/>
              <a:buNone/>
              <a:defRPr b="0" i="0" sz="4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19" name="Google Shape;19;p21"/>
          <p:cNvSpPr txBox="1"/>
          <p:nvPr>
            <p:ph idx="1" type="subTitle"/>
          </p:nvPr>
        </p:nvSpPr>
        <p:spPr>
          <a:xfrm>
            <a:off x="1143000" y="2701528"/>
            <a:ext cx="6858000" cy="1241700"/>
          </a:xfrm>
          <a:prstGeom prst="rect">
            <a:avLst/>
          </a:prstGeom>
          <a:noFill/>
          <a:ln>
            <a:noFill/>
          </a:ln>
        </p:spPr>
        <p:txBody>
          <a:bodyPr anchorCtr="0" anchor="t" bIns="69325" lIns="69325" spcFirstLastPara="1" rIns="69325" wrap="square" tIns="69325">
            <a:noAutofit/>
          </a:bodyPr>
          <a:lstStyle>
            <a:lvl1pPr lvl="0" marR="0" algn="ctr">
              <a:lnSpc>
                <a:spcPct val="90000"/>
              </a:lnSpc>
              <a:spcBef>
                <a:spcPts val="700"/>
              </a:spcBef>
              <a:spcAft>
                <a:spcPts val="0"/>
              </a:spcAft>
              <a:buClr>
                <a:schemeClr val="dk1"/>
              </a:buClr>
              <a:buSzPts val="1700"/>
              <a:buFont typeface="Arial"/>
              <a:buNone/>
              <a:defRPr b="0" i="0" sz="1700" u="none" cap="none" strike="noStrike">
                <a:solidFill>
                  <a:schemeClr val="dk1"/>
                </a:solidFill>
                <a:latin typeface="Calibri"/>
                <a:ea typeface="Calibri"/>
                <a:cs typeface="Calibri"/>
                <a:sym typeface="Calibri"/>
              </a:defRPr>
            </a:lvl1pPr>
            <a:lvl2pPr lvl="1" marR="0" algn="ctr">
              <a:lnSpc>
                <a:spcPct val="90000"/>
              </a:lnSpc>
              <a:spcBef>
                <a:spcPts val="300"/>
              </a:spcBef>
              <a:spcAft>
                <a:spcPts val="0"/>
              </a:spcAft>
              <a:buClr>
                <a:schemeClr val="dk1"/>
              </a:buClr>
              <a:buSzPts val="1500"/>
              <a:buFont typeface="Arial"/>
              <a:buNone/>
              <a:defRPr b="0" i="0" sz="1500" u="none" cap="none" strike="noStrike">
                <a:solidFill>
                  <a:schemeClr val="dk1"/>
                </a:solidFill>
                <a:latin typeface="Calibri"/>
                <a:ea typeface="Calibri"/>
                <a:cs typeface="Calibri"/>
                <a:sym typeface="Calibri"/>
              </a:defRPr>
            </a:lvl2pPr>
            <a:lvl3pPr lvl="2" marR="0" algn="ctr">
              <a:lnSpc>
                <a:spcPct val="90000"/>
              </a:lnSpc>
              <a:spcBef>
                <a:spcPts val="3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4pPr>
            <a:lvl5pPr lvl="4"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5pPr>
            <a:lvl6pPr lvl="5"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6pPr>
            <a:lvl7pPr lvl="6"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7pPr>
            <a:lvl8pPr lvl="7"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8pPr>
            <a:lvl9pPr lvl="8" marR="0" algn="ctr">
              <a:lnSpc>
                <a:spcPct val="90000"/>
              </a:lnSpc>
              <a:spcBef>
                <a:spcPts val="3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9pPr>
          </a:lstStyle>
          <a:p/>
        </p:txBody>
      </p:sp>
      <p:sp>
        <p:nvSpPr>
          <p:cNvPr id="20" name="Google Shape;20;p21"/>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1" name="Google Shape;21;p21"/>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2" name="Google Shape;22;p21"/>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08" name="Shape 208"/>
        <p:cNvGrpSpPr/>
        <p:nvPr/>
      </p:nvGrpSpPr>
      <p:grpSpPr>
        <a:xfrm>
          <a:off x="0" y="0"/>
          <a:ext cx="0" cy="0"/>
          <a:chOff x="0" y="0"/>
          <a:chExt cx="0" cy="0"/>
        </a:xfrm>
      </p:grpSpPr>
      <p:sp>
        <p:nvSpPr>
          <p:cNvPr id="209" name="Google Shape;209;p37"/>
          <p:cNvSpPr txBox="1"/>
          <p:nvPr>
            <p:ph type="title"/>
          </p:nvPr>
        </p:nvSpPr>
        <p:spPr>
          <a:xfrm>
            <a:off x="629841" y="342900"/>
            <a:ext cx="2949300" cy="1200000"/>
          </a:xfrm>
          <a:prstGeom prst="rect">
            <a:avLst/>
          </a:prstGeom>
          <a:noFill/>
          <a:ln>
            <a:noFill/>
          </a:ln>
        </p:spPr>
        <p:txBody>
          <a:bodyPr anchorCtr="0" anchor="b" bIns="68875" lIns="68875" spcFirstLastPara="1" rIns="68875" wrap="square" tIns="68875">
            <a:noAutofit/>
          </a:bodyPr>
          <a:lstStyle>
            <a:lvl1pPr lvl="0" marR="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210" name="Google Shape;210;p37"/>
          <p:cNvSpPr/>
          <p:nvPr>
            <p:ph idx="2" type="pic"/>
          </p:nvPr>
        </p:nvSpPr>
        <p:spPr>
          <a:xfrm>
            <a:off x="3887391" y="740569"/>
            <a:ext cx="4629300" cy="3655200"/>
          </a:xfrm>
          <a:prstGeom prst="rect">
            <a:avLst/>
          </a:prstGeom>
          <a:noFill/>
          <a:ln>
            <a:noFill/>
          </a:ln>
        </p:spPr>
      </p:sp>
      <p:sp>
        <p:nvSpPr>
          <p:cNvPr id="211" name="Google Shape;211;p37"/>
          <p:cNvSpPr txBox="1"/>
          <p:nvPr>
            <p:ph idx="1" type="body"/>
          </p:nvPr>
        </p:nvSpPr>
        <p:spPr>
          <a:xfrm>
            <a:off x="629841" y="1543050"/>
            <a:ext cx="2949300" cy="2858700"/>
          </a:xfrm>
          <a:prstGeom prst="rect">
            <a:avLst/>
          </a:prstGeom>
          <a:noFill/>
          <a:ln>
            <a:noFill/>
          </a:ln>
        </p:spPr>
        <p:txBody>
          <a:bodyPr anchorCtr="0" anchor="t" bIns="68875" lIns="68875" spcFirstLastPara="1" rIns="68875" wrap="square" tIns="68875">
            <a:noAutofit/>
          </a:bodyPr>
          <a:lstStyle>
            <a:lvl1pPr indent="-228600" lvl="0" marL="457200" marR="0" algn="l">
              <a:lnSpc>
                <a:spcPct val="90000"/>
              </a:lnSpc>
              <a:spcBef>
                <a:spcPts val="7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3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2pPr>
            <a:lvl3pPr indent="-228600" lvl="2" marL="1371600" marR="0" algn="l">
              <a:lnSpc>
                <a:spcPct val="90000"/>
              </a:lnSpc>
              <a:spcBef>
                <a:spcPts val="3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4pPr>
            <a:lvl5pPr indent="-228600" lvl="4" marL="22860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5pPr>
            <a:lvl6pPr indent="-228600" lvl="5" marL="27432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6pPr>
            <a:lvl7pPr indent="-228600" lvl="6" marL="32004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7pPr>
            <a:lvl8pPr indent="-228600" lvl="7" marL="36576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8pPr>
            <a:lvl9pPr indent="-228600" lvl="8" marL="41148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9pPr>
          </a:lstStyle>
          <a:p/>
        </p:txBody>
      </p:sp>
      <p:sp>
        <p:nvSpPr>
          <p:cNvPr id="212" name="Google Shape;212;p37"/>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13" name="Google Shape;213;p37"/>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14" name="Google Shape;214;p37"/>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5" name="Shape 215"/>
        <p:cNvGrpSpPr/>
        <p:nvPr/>
      </p:nvGrpSpPr>
      <p:grpSpPr>
        <a:xfrm>
          <a:off x="0" y="0"/>
          <a:ext cx="0" cy="0"/>
          <a:chOff x="0" y="0"/>
          <a:chExt cx="0" cy="0"/>
        </a:xfrm>
      </p:grpSpPr>
      <p:sp>
        <p:nvSpPr>
          <p:cNvPr id="216" name="Google Shape;216;p38"/>
          <p:cNvSpPr txBox="1"/>
          <p:nvPr>
            <p:ph type="title"/>
          </p:nvPr>
        </p:nvSpPr>
        <p:spPr>
          <a:xfrm>
            <a:off x="628647" y="273848"/>
            <a:ext cx="7886700" cy="410700"/>
          </a:xfrm>
          <a:prstGeom prst="rect">
            <a:avLst/>
          </a:prstGeom>
          <a:noFill/>
          <a:ln>
            <a:noFill/>
          </a:ln>
        </p:spPr>
        <p:txBody>
          <a:bodyPr anchorCtr="0" anchor="ctr" bIns="68875" lIns="68875" spcFirstLastPara="1" rIns="68875" wrap="square" tIns="6887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217" name="Google Shape;217;p38"/>
          <p:cNvSpPr txBox="1"/>
          <p:nvPr>
            <p:ph idx="1" type="body"/>
          </p:nvPr>
        </p:nvSpPr>
        <p:spPr>
          <a:xfrm rot="5400000">
            <a:off x="2940300" y="-942431"/>
            <a:ext cx="3263400" cy="7886700"/>
          </a:xfrm>
          <a:prstGeom prst="rect">
            <a:avLst/>
          </a:prstGeom>
          <a:noFill/>
          <a:ln>
            <a:noFill/>
          </a:ln>
        </p:spPr>
        <p:txBody>
          <a:bodyPr anchorCtr="0" anchor="t" bIns="68875" lIns="68875" spcFirstLastPara="1" rIns="68875" wrap="square" tIns="6887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18" name="Google Shape;218;p38"/>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19" name="Google Shape;219;p38"/>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20" name="Google Shape;220;p38"/>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1" name="Shape 221"/>
        <p:cNvGrpSpPr/>
        <p:nvPr/>
      </p:nvGrpSpPr>
      <p:grpSpPr>
        <a:xfrm>
          <a:off x="0" y="0"/>
          <a:ext cx="0" cy="0"/>
          <a:chOff x="0" y="0"/>
          <a:chExt cx="0" cy="0"/>
        </a:xfrm>
      </p:grpSpPr>
      <p:sp>
        <p:nvSpPr>
          <p:cNvPr id="222" name="Google Shape;222;p39"/>
          <p:cNvSpPr txBox="1"/>
          <p:nvPr>
            <p:ph type="title"/>
          </p:nvPr>
        </p:nvSpPr>
        <p:spPr>
          <a:xfrm rot="5400000">
            <a:off x="5350200" y="1467394"/>
            <a:ext cx="4358700" cy="1971600"/>
          </a:xfrm>
          <a:prstGeom prst="rect">
            <a:avLst/>
          </a:prstGeom>
          <a:noFill/>
          <a:ln>
            <a:noFill/>
          </a:ln>
        </p:spPr>
        <p:txBody>
          <a:bodyPr anchorCtr="0" anchor="ctr" bIns="68875" lIns="68875" spcFirstLastPara="1" rIns="68875" wrap="square" tIns="6887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223" name="Google Shape;223;p39"/>
          <p:cNvSpPr txBox="1"/>
          <p:nvPr>
            <p:ph idx="1" type="body"/>
          </p:nvPr>
        </p:nvSpPr>
        <p:spPr>
          <a:xfrm rot="5400000">
            <a:off x="1349625" y="-447206"/>
            <a:ext cx="4358700" cy="5800800"/>
          </a:xfrm>
          <a:prstGeom prst="rect">
            <a:avLst/>
          </a:prstGeom>
          <a:noFill/>
          <a:ln>
            <a:noFill/>
          </a:ln>
        </p:spPr>
        <p:txBody>
          <a:bodyPr anchorCtr="0" anchor="t" bIns="68875" lIns="68875" spcFirstLastPara="1" rIns="68875" wrap="square" tIns="6887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24" name="Google Shape;224;p39"/>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25" name="Google Shape;225;p39"/>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26" name="Google Shape;226;p39"/>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1" name="Shape 231"/>
        <p:cNvGrpSpPr/>
        <p:nvPr/>
      </p:nvGrpSpPr>
      <p:grpSpPr>
        <a:xfrm>
          <a:off x="0" y="0"/>
          <a:ext cx="0" cy="0"/>
          <a:chOff x="0" y="0"/>
          <a:chExt cx="0" cy="0"/>
        </a:xfrm>
      </p:grpSpPr>
      <p:sp>
        <p:nvSpPr>
          <p:cNvPr id="232" name="Google Shape;232;p1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33" name="Google Shape;233;p1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4" name="Google Shape;23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5" name="Shape 235"/>
        <p:cNvGrpSpPr/>
        <p:nvPr/>
      </p:nvGrpSpPr>
      <p:grpSpPr>
        <a:xfrm>
          <a:off x="0" y="0"/>
          <a:ext cx="0" cy="0"/>
          <a:chOff x="0" y="0"/>
          <a:chExt cx="0" cy="0"/>
        </a:xfrm>
      </p:grpSpPr>
      <p:sp>
        <p:nvSpPr>
          <p:cNvPr id="236" name="Google Shape;23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7" name="Google Shape;237;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38" name="Google Shape;23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9" name="Shape 239"/>
        <p:cNvGrpSpPr/>
        <p:nvPr/>
      </p:nvGrpSpPr>
      <p:grpSpPr>
        <a:xfrm>
          <a:off x="0" y="0"/>
          <a:ext cx="0" cy="0"/>
          <a:chOff x="0" y="0"/>
          <a:chExt cx="0" cy="0"/>
        </a:xfrm>
      </p:grpSpPr>
      <p:sp>
        <p:nvSpPr>
          <p:cNvPr id="240" name="Google Shape;240;p4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1" name="Google Shape;241;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2" name="Shape 242"/>
        <p:cNvGrpSpPr/>
        <p:nvPr/>
      </p:nvGrpSpPr>
      <p:grpSpPr>
        <a:xfrm>
          <a:off x="0" y="0"/>
          <a:ext cx="0" cy="0"/>
          <a:chOff x="0" y="0"/>
          <a:chExt cx="0" cy="0"/>
        </a:xfrm>
      </p:grpSpPr>
      <p:sp>
        <p:nvSpPr>
          <p:cNvPr id="243" name="Google Shape;24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4" name="Google Shape;244;p4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5" name="Google Shape;245;p4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6" name="Google Shape;246;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7" name="Shape 247"/>
        <p:cNvGrpSpPr/>
        <p:nvPr/>
      </p:nvGrpSpPr>
      <p:grpSpPr>
        <a:xfrm>
          <a:off x="0" y="0"/>
          <a:ext cx="0" cy="0"/>
          <a:chOff x="0" y="0"/>
          <a:chExt cx="0" cy="0"/>
        </a:xfrm>
      </p:grpSpPr>
      <p:sp>
        <p:nvSpPr>
          <p:cNvPr id="248" name="Google Shape;248;p4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9" name="Google Shape;249;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0" name="Shape 250"/>
        <p:cNvGrpSpPr/>
        <p:nvPr/>
      </p:nvGrpSpPr>
      <p:grpSpPr>
        <a:xfrm>
          <a:off x="0" y="0"/>
          <a:ext cx="0" cy="0"/>
          <a:chOff x="0" y="0"/>
          <a:chExt cx="0" cy="0"/>
        </a:xfrm>
      </p:grpSpPr>
      <p:sp>
        <p:nvSpPr>
          <p:cNvPr id="251" name="Google Shape;251;p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52" name="Google Shape;252;p4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3" name="Google Shape;253;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4" name="Shape 254"/>
        <p:cNvGrpSpPr/>
        <p:nvPr/>
      </p:nvGrpSpPr>
      <p:grpSpPr>
        <a:xfrm>
          <a:off x="0" y="0"/>
          <a:ext cx="0" cy="0"/>
          <a:chOff x="0" y="0"/>
          <a:chExt cx="0" cy="0"/>
        </a:xfrm>
      </p:grpSpPr>
      <p:sp>
        <p:nvSpPr>
          <p:cNvPr id="255" name="Google Shape;255;p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56" name="Google Shape;256;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22"/>
          <p:cNvSpPr txBox="1"/>
          <p:nvPr>
            <p:ph type="title"/>
          </p:nvPr>
        </p:nvSpPr>
        <p:spPr>
          <a:xfrm>
            <a:off x="623888" y="1282304"/>
            <a:ext cx="7886700" cy="2139600"/>
          </a:xfrm>
          <a:prstGeom prst="rect">
            <a:avLst/>
          </a:prstGeom>
          <a:noFill/>
          <a:ln>
            <a:noFill/>
          </a:ln>
        </p:spPr>
        <p:txBody>
          <a:bodyPr anchorCtr="0" anchor="b" bIns="69325" lIns="69325" spcFirstLastPara="1" rIns="69325" wrap="square" tIns="69325">
            <a:noAutofit/>
          </a:bodyPr>
          <a:lstStyle>
            <a:lvl1pPr lvl="0" marR="0" algn="l">
              <a:lnSpc>
                <a:spcPct val="90000"/>
              </a:lnSpc>
              <a:spcBef>
                <a:spcPts val="0"/>
              </a:spcBef>
              <a:spcAft>
                <a:spcPts val="0"/>
              </a:spcAft>
              <a:buClr>
                <a:schemeClr val="dk1"/>
              </a:buClr>
              <a:buSzPts val="4600"/>
              <a:buFont typeface="Calibri"/>
              <a:buNone/>
              <a:defRPr b="0" i="0" sz="46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25" name="Google Shape;25;p22"/>
          <p:cNvSpPr txBox="1"/>
          <p:nvPr>
            <p:ph idx="1" type="body"/>
          </p:nvPr>
        </p:nvSpPr>
        <p:spPr>
          <a:xfrm>
            <a:off x="623888" y="3442097"/>
            <a:ext cx="7886700" cy="1125300"/>
          </a:xfrm>
          <a:prstGeom prst="rect">
            <a:avLst/>
          </a:prstGeom>
          <a:noFill/>
          <a:ln>
            <a:noFill/>
          </a:ln>
        </p:spPr>
        <p:txBody>
          <a:bodyPr anchorCtr="0" anchor="t" bIns="69325" lIns="69325" spcFirstLastPara="1" rIns="69325" wrap="square" tIns="69325">
            <a:noAutofit/>
          </a:bodyPr>
          <a:lstStyle>
            <a:lvl1pPr indent="-228600" lvl="0" marL="457200" marR="0" algn="l">
              <a:lnSpc>
                <a:spcPct val="90000"/>
              </a:lnSpc>
              <a:spcBef>
                <a:spcPts val="700"/>
              </a:spcBef>
              <a:spcAft>
                <a:spcPts val="0"/>
              </a:spcAft>
              <a:buClr>
                <a:srgbClr val="888888"/>
              </a:buClr>
              <a:buSzPts val="1700"/>
              <a:buFont typeface="Arial"/>
              <a:buNone/>
              <a:defRPr b="0" i="0" sz="1700" u="none" cap="none" strike="noStrike">
                <a:solidFill>
                  <a:srgbClr val="888888"/>
                </a:solidFill>
                <a:latin typeface="Calibri"/>
                <a:ea typeface="Calibri"/>
                <a:cs typeface="Calibri"/>
                <a:sym typeface="Calibri"/>
              </a:defRPr>
            </a:lvl1pPr>
            <a:lvl2pPr indent="-228600" lvl="1" marL="914400" marR="0" algn="l">
              <a:lnSpc>
                <a:spcPct val="90000"/>
              </a:lnSpc>
              <a:spcBef>
                <a:spcPts val="300"/>
              </a:spcBef>
              <a:spcAft>
                <a:spcPts val="0"/>
              </a:spcAft>
              <a:buClr>
                <a:srgbClr val="888888"/>
              </a:buClr>
              <a:buSzPts val="1500"/>
              <a:buFont typeface="Arial"/>
              <a:buNone/>
              <a:defRPr b="0" i="0" sz="1500" u="none" cap="none" strike="noStrike">
                <a:solidFill>
                  <a:srgbClr val="888888"/>
                </a:solidFill>
                <a:latin typeface="Calibri"/>
                <a:ea typeface="Calibri"/>
                <a:cs typeface="Calibri"/>
                <a:sym typeface="Calibri"/>
              </a:defRPr>
            </a:lvl2pPr>
            <a:lvl3pPr indent="-228600" lvl="2" marL="1371600" marR="0" algn="l">
              <a:lnSpc>
                <a:spcPct val="90000"/>
              </a:lnSpc>
              <a:spcBef>
                <a:spcPts val="30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3pPr>
            <a:lvl4pPr indent="-228600" lvl="3" marL="18288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4pPr>
            <a:lvl5pPr indent="-228600" lvl="4" marL="22860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5pPr>
            <a:lvl6pPr indent="-228600" lvl="5" marL="27432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6pPr>
            <a:lvl7pPr indent="-228600" lvl="6" marL="32004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7pPr>
            <a:lvl8pPr indent="-228600" lvl="7" marL="36576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8pPr>
            <a:lvl9pPr indent="-228600" lvl="8" marL="4114800" marR="0" algn="l">
              <a:lnSpc>
                <a:spcPct val="90000"/>
              </a:lnSpc>
              <a:spcBef>
                <a:spcPts val="300"/>
              </a:spcBef>
              <a:spcAft>
                <a:spcPts val="0"/>
              </a:spcAft>
              <a:buClr>
                <a:srgbClr val="888888"/>
              </a:buClr>
              <a:buSzPts val="1200"/>
              <a:buFont typeface="Arial"/>
              <a:buNone/>
              <a:defRPr b="0" i="0" sz="1200" u="none" cap="none" strike="noStrike">
                <a:solidFill>
                  <a:srgbClr val="888888"/>
                </a:solidFill>
                <a:latin typeface="Calibri"/>
                <a:ea typeface="Calibri"/>
                <a:cs typeface="Calibri"/>
                <a:sym typeface="Calibri"/>
              </a:defRPr>
            </a:lvl9pPr>
          </a:lstStyle>
          <a:p/>
        </p:txBody>
      </p:sp>
      <p:sp>
        <p:nvSpPr>
          <p:cNvPr id="26" name="Google Shape;26;p22"/>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7" name="Google Shape;27;p22"/>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28" name="Google Shape;28;p22"/>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7" name="Shape 257"/>
        <p:cNvGrpSpPr/>
        <p:nvPr/>
      </p:nvGrpSpPr>
      <p:grpSpPr>
        <a:xfrm>
          <a:off x="0" y="0"/>
          <a:ext cx="0" cy="0"/>
          <a:chOff x="0" y="0"/>
          <a:chExt cx="0" cy="0"/>
        </a:xfrm>
      </p:grpSpPr>
      <p:sp>
        <p:nvSpPr>
          <p:cNvPr id="258" name="Google Shape;258;p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60" name="Google Shape;260;p4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61" name="Google Shape;261;p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62" name="Google Shape;262;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3" name="Shape 263"/>
        <p:cNvGrpSpPr/>
        <p:nvPr/>
      </p:nvGrpSpPr>
      <p:grpSpPr>
        <a:xfrm>
          <a:off x="0" y="0"/>
          <a:ext cx="0" cy="0"/>
          <a:chOff x="0" y="0"/>
          <a:chExt cx="0" cy="0"/>
        </a:xfrm>
      </p:grpSpPr>
      <p:sp>
        <p:nvSpPr>
          <p:cNvPr id="264" name="Google Shape;264;p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265" name="Google Shape;265;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66" name="Google Shape;266;p46"/>
          <p:cNvSpPr/>
          <p:nvPr/>
        </p:nvSpPr>
        <p:spPr>
          <a:xfrm>
            <a:off x="548135" y="273975"/>
            <a:ext cx="455400" cy="425100"/>
          </a:xfrm>
          <a:prstGeom prst="rect">
            <a:avLst/>
          </a:prstGeom>
          <a:solidFill>
            <a:srgbClr val="EDED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67" name="Google Shape;267;p46"/>
          <p:cNvSpPr/>
          <p:nvPr/>
        </p:nvSpPr>
        <p:spPr>
          <a:xfrm>
            <a:off x="1096469" y="273975"/>
            <a:ext cx="455400" cy="425100"/>
          </a:xfrm>
          <a:prstGeom prst="rect">
            <a:avLst/>
          </a:prstGeom>
          <a:solidFill>
            <a:srgbClr val="D6D6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68" name="Google Shape;268;p46"/>
          <p:cNvSpPr/>
          <p:nvPr/>
        </p:nvSpPr>
        <p:spPr>
          <a:xfrm>
            <a:off x="1644803" y="273975"/>
            <a:ext cx="455400" cy="425100"/>
          </a:xfrm>
          <a:prstGeom prst="rect">
            <a:avLst/>
          </a:prstGeom>
          <a:solidFill>
            <a:srgbClr val="9B9B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69" name="Google Shape;269;p46"/>
          <p:cNvSpPr/>
          <p:nvPr/>
        </p:nvSpPr>
        <p:spPr>
          <a:xfrm>
            <a:off x="2193136" y="273975"/>
            <a:ext cx="455400" cy="425100"/>
          </a:xfrm>
          <a:prstGeom prst="rect">
            <a:avLst/>
          </a:prstGeom>
          <a:solidFill>
            <a:srgbClr val="62626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0" name="Google Shape;270;p46"/>
          <p:cNvSpPr/>
          <p:nvPr/>
        </p:nvSpPr>
        <p:spPr>
          <a:xfrm>
            <a:off x="548125" y="806284"/>
            <a:ext cx="455400" cy="425100"/>
          </a:xfrm>
          <a:prstGeom prst="rect">
            <a:avLst/>
          </a:prstGeom>
          <a:solidFill>
            <a:srgbClr val="E3E7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1" name="Google Shape;271;p46"/>
          <p:cNvSpPr/>
          <p:nvPr/>
        </p:nvSpPr>
        <p:spPr>
          <a:xfrm>
            <a:off x="1096458" y="806284"/>
            <a:ext cx="455400" cy="425100"/>
          </a:xfrm>
          <a:prstGeom prst="rect">
            <a:avLst/>
          </a:prstGeom>
          <a:solidFill>
            <a:srgbClr val="758F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2" name="Google Shape;272;p46"/>
          <p:cNvSpPr/>
          <p:nvPr/>
        </p:nvSpPr>
        <p:spPr>
          <a:xfrm>
            <a:off x="1644792" y="806284"/>
            <a:ext cx="455400" cy="425100"/>
          </a:xfrm>
          <a:prstGeom prst="rect">
            <a:avLst/>
          </a:prstGeom>
          <a:solidFill>
            <a:srgbClr val="5D75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3" name="Google Shape;273;p46"/>
          <p:cNvSpPr/>
          <p:nvPr/>
        </p:nvSpPr>
        <p:spPr>
          <a:xfrm>
            <a:off x="2193125" y="806284"/>
            <a:ext cx="455400" cy="425100"/>
          </a:xfrm>
          <a:prstGeom prst="rect">
            <a:avLst/>
          </a:prstGeom>
          <a:solidFill>
            <a:srgbClr val="3846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4" name="Google Shape;274;p46"/>
          <p:cNvSpPr/>
          <p:nvPr/>
        </p:nvSpPr>
        <p:spPr>
          <a:xfrm>
            <a:off x="2741468" y="806284"/>
            <a:ext cx="455400" cy="425100"/>
          </a:xfrm>
          <a:prstGeom prst="rect">
            <a:avLst/>
          </a:prstGeom>
          <a:solidFill>
            <a:srgbClr val="222B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5" name="Google Shape;275;p46"/>
          <p:cNvSpPr/>
          <p:nvPr/>
        </p:nvSpPr>
        <p:spPr>
          <a:xfrm>
            <a:off x="548125" y="1338592"/>
            <a:ext cx="455400" cy="425100"/>
          </a:xfrm>
          <a:prstGeom prst="rect">
            <a:avLst/>
          </a:prstGeom>
          <a:solidFill>
            <a:srgbClr val="D4E4E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6" name="Google Shape;276;p46"/>
          <p:cNvSpPr/>
          <p:nvPr/>
        </p:nvSpPr>
        <p:spPr>
          <a:xfrm>
            <a:off x="1096458" y="1338592"/>
            <a:ext cx="455400" cy="425100"/>
          </a:xfrm>
          <a:prstGeom prst="rect">
            <a:avLst/>
          </a:prstGeom>
          <a:solidFill>
            <a:srgbClr val="A2C8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7" name="Google Shape;277;p46"/>
          <p:cNvSpPr/>
          <p:nvPr/>
        </p:nvSpPr>
        <p:spPr>
          <a:xfrm>
            <a:off x="1644792" y="1338592"/>
            <a:ext cx="455400" cy="425100"/>
          </a:xfrm>
          <a:prstGeom prst="rect">
            <a:avLst/>
          </a:prstGeom>
          <a:solidFill>
            <a:srgbClr val="64A3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8" name="Google Shape;278;p46"/>
          <p:cNvSpPr/>
          <p:nvPr/>
        </p:nvSpPr>
        <p:spPr>
          <a:xfrm>
            <a:off x="2193125" y="1338592"/>
            <a:ext cx="455400" cy="425100"/>
          </a:xfrm>
          <a:prstGeom prst="rect">
            <a:avLst/>
          </a:prstGeom>
          <a:solidFill>
            <a:srgbClr val="5489A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79" name="Google Shape;279;p46"/>
          <p:cNvSpPr/>
          <p:nvPr/>
        </p:nvSpPr>
        <p:spPr>
          <a:xfrm>
            <a:off x="2741468" y="1338592"/>
            <a:ext cx="455400" cy="425100"/>
          </a:xfrm>
          <a:prstGeom prst="rect">
            <a:avLst/>
          </a:prstGeom>
          <a:solidFill>
            <a:srgbClr val="436D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0" name="Google Shape;280;p46"/>
          <p:cNvSpPr/>
          <p:nvPr/>
        </p:nvSpPr>
        <p:spPr>
          <a:xfrm>
            <a:off x="548135" y="1870903"/>
            <a:ext cx="455400" cy="425100"/>
          </a:xfrm>
          <a:prstGeom prst="rect">
            <a:avLst/>
          </a:prstGeom>
          <a:solidFill>
            <a:srgbClr val="CB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1" name="Google Shape;281;p46"/>
          <p:cNvSpPr/>
          <p:nvPr/>
        </p:nvSpPr>
        <p:spPr>
          <a:xfrm>
            <a:off x="1096469" y="1870903"/>
            <a:ext cx="455400" cy="425100"/>
          </a:xfrm>
          <a:prstGeom prst="rect">
            <a:avLst/>
          </a:prstGeom>
          <a:solidFill>
            <a:srgbClr val="ACCBC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2" name="Google Shape;282;p46"/>
          <p:cNvSpPr/>
          <p:nvPr/>
        </p:nvSpPr>
        <p:spPr>
          <a:xfrm>
            <a:off x="1644803" y="1870903"/>
            <a:ext cx="455400" cy="425100"/>
          </a:xfrm>
          <a:prstGeom prst="rect">
            <a:avLst/>
          </a:prstGeom>
          <a:solidFill>
            <a:srgbClr val="79B1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3" name="Google Shape;283;p46"/>
          <p:cNvSpPr/>
          <p:nvPr/>
        </p:nvSpPr>
        <p:spPr>
          <a:xfrm>
            <a:off x="2193136" y="1870903"/>
            <a:ext cx="455400" cy="425100"/>
          </a:xfrm>
          <a:prstGeom prst="rect">
            <a:avLst/>
          </a:prstGeom>
          <a:solidFill>
            <a:srgbClr val="538E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4" name="Google Shape;284;p46"/>
          <p:cNvSpPr/>
          <p:nvPr/>
        </p:nvSpPr>
        <p:spPr>
          <a:xfrm>
            <a:off x="2741479" y="1870903"/>
            <a:ext cx="455400" cy="425100"/>
          </a:xfrm>
          <a:prstGeom prst="rect">
            <a:avLst/>
          </a:prstGeom>
          <a:solidFill>
            <a:srgbClr val="3C67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5" name="Google Shape;285;p46"/>
          <p:cNvSpPr/>
          <p:nvPr/>
        </p:nvSpPr>
        <p:spPr>
          <a:xfrm>
            <a:off x="548135" y="2403211"/>
            <a:ext cx="455400" cy="425100"/>
          </a:xfrm>
          <a:prstGeom prst="rect">
            <a:avLst/>
          </a:prstGeom>
          <a:solidFill>
            <a:srgbClr val="F5F7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6" name="Google Shape;286;p46"/>
          <p:cNvSpPr/>
          <p:nvPr/>
        </p:nvSpPr>
        <p:spPr>
          <a:xfrm>
            <a:off x="1096469" y="2403211"/>
            <a:ext cx="455400" cy="425100"/>
          </a:xfrm>
          <a:prstGeom prst="rect">
            <a:avLst/>
          </a:prstGeom>
          <a:solidFill>
            <a:srgbClr val="D0D38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7" name="Google Shape;287;p46"/>
          <p:cNvSpPr/>
          <p:nvPr/>
        </p:nvSpPr>
        <p:spPr>
          <a:xfrm>
            <a:off x="1644803" y="2403211"/>
            <a:ext cx="455400" cy="425100"/>
          </a:xfrm>
          <a:prstGeom prst="rect">
            <a:avLst/>
          </a:prstGeom>
          <a:solidFill>
            <a:srgbClr val="B5BD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8" name="Google Shape;288;p46"/>
          <p:cNvSpPr/>
          <p:nvPr/>
        </p:nvSpPr>
        <p:spPr>
          <a:xfrm>
            <a:off x="2193136" y="2403211"/>
            <a:ext cx="455400" cy="425100"/>
          </a:xfrm>
          <a:prstGeom prst="rect">
            <a:avLst/>
          </a:prstGeom>
          <a:solidFill>
            <a:srgbClr val="8E941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89" name="Google Shape;289;p46"/>
          <p:cNvSpPr/>
          <p:nvPr/>
        </p:nvSpPr>
        <p:spPr>
          <a:xfrm>
            <a:off x="2741479" y="2403211"/>
            <a:ext cx="455400" cy="425100"/>
          </a:xfrm>
          <a:prstGeom prst="rect">
            <a:avLst/>
          </a:prstGeom>
          <a:solidFill>
            <a:srgbClr val="6468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0" name="Google Shape;290;p46"/>
          <p:cNvSpPr/>
          <p:nvPr/>
        </p:nvSpPr>
        <p:spPr>
          <a:xfrm>
            <a:off x="548135" y="2935520"/>
            <a:ext cx="455400" cy="425100"/>
          </a:xfrm>
          <a:prstGeom prst="rect">
            <a:avLst/>
          </a:prstGeom>
          <a:solidFill>
            <a:srgbClr val="FFF5D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1" name="Google Shape;291;p46"/>
          <p:cNvSpPr/>
          <p:nvPr/>
        </p:nvSpPr>
        <p:spPr>
          <a:xfrm>
            <a:off x="1096469" y="2935520"/>
            <a:ext cx="455400" cy="425100"/>
          </a:xfrm>
          <a:prstGeom prst="rect">
            <a:avLst/>
          </a:prstGeom>
          <a:solidFill>
            <a:srgbClr val="F1C67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2" name="Google Shape;292;p46"/>
          <p:cNvSpPr/>
          <p:nvPr/>
        </p:nvSpPr>
        <p:spPr>
          <a:xfrm>
            <a:off x="1644803" y="2935520"/>
            <a:ext cx="455400" cy="425100"/>
          </a:xfrm>
          <a:prstGeom prst="rect">
            <a:avLst/>
          </a:prstGeom>
          <a:solidFill>
            <a:srgbClr val="E9A72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3" name="Google Shape;293;p46"/>
          <p:cNvSpPr/>
          <p:nvPr/>
        </p:nvSpPr>
        <p:spPr>
          <a:xfrm>
            <a:off x="2193136" y="2935520"/>
            <a:ext cx="455400" cy="425100"/>
          </a:xfrm>
          <a:prstGeom prst="rect">
            <a:avLst/>
          </a:prstGeom>
          <a:solidFill>
            <a:srgbClr val="C388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4" name="Google Shape;294;p46"/>
          <p:cNvSpPr/>
          <p:nvPr/>
        </p:nvSpPr>
        <p:spPr>
          <a:xfrm>
            <a:off x="2741479" y="2935520"/>
            <a:ext cx="455400" cy="425100"/>
          </a:xfrm>
          <a:prstGeom prst="rect">
            <a:avLst/>
          </a:prstGeom>
          <a:solidFill>
            <a:srgbClr val="9468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5" name="Google Shape;295;p46"/>
          <p:cNvSpPr/>
          <p:nvPr/>
        </p:nvSpPr>
        <p:spPr>
          <a:xfrm>
            <a:off x="548129" y="3467820"/>
            <a:ext cx="455400" cy="425100"/>
          </a:xfrm>
          <a:prstGeom prst="rect">
            <a:avLst/>
          </a:prstGeom>
          <a:solidFill>
            <a:srgbClr val="FBE3D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6" name="Google Shape;296;p46"/>
          <p:cNvSpPr/>
          <p:nvPr/>
        </p:nvSpPr>
        <p:spPr>
          <a:xfrm>
            <a:off x="1096462" y="3467820"/>
            <a:ext cx="455400" cy="425100"/>
          </a:xfrm>
          <a:prstGeom prst="rect">
            <a:avLst/>
          </a:prstGeom>
          <a:solidFill>
            <a:srgbClr val="F8A6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7" name="Google Shape;297;p46"/>
          <p:cNvSpPr/>
          <p:nvPr/>
        </p:nvSpPr>
        <p:spPr>
          <a:xfrm>
            <a:off x="1644796" y="3467820"/>
            <a:ext cx="455400" cy="425100"/>
          </a:xfrm>
          <a:prstGeom prst="rect">
            <a:avLst/>
          </a:prstGeom>
          <a:solidFill>
            <a:srgbClr val="F479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8" name="Google Shape;298;p46"/>
          <p:cNvSpPr/>
          <p:nvPr/>
        </p:nvSpPr>
        <p:spPr>
          <a:xfrm>
            <a:off x="2193130" y="3467820"/>
            <a:ext cx="455400" cy="425100"/>
          </a:xfrm>
          <a:prstGeom prst="rect">
            <a:avLst/>
          </a:prstGeom>
          <a:solidFill>
            <a:srgbClr val="CE5E4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299" name="Google Shape;299;p46"/>
          <p:cNvSpPr/>
          <p:nvPr/>
        </p:nvSpPr>
        <p:spPr>
          <a:xfrm>
            <a:off x="2741472" y="3467820"/>
            <a:ext cx="455400" cy="425100"/>
          </a:xfrm>
          <a:prstGeom prst="rect">
            <a:avLst/>
          </a:prstGeom>
          <a:solidFill>
            <a:srgbClr val="994B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0" name="Shape 300"/>
        <p:cNvGrpSpPr/>
        <p:nvPr/>
      </p:nvGrpSpPr>
      <p:grpSpPr>
        <a:xfrm>
          <a:off x="0" y="0"/>
          <a:ext cx="0" cy="0"/>
          <a:chOff x="0" y="0"/>
          <a:chExt cx="0" cy="0"/>
        </a:xfrm>
      </p:grpSpPr>
      <p:sp>
        <p:nvSpPr>
          <p:cNvPr id="301" name="Google Shape;301;p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302" name="Google Shape;302;p4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303" name="Google Shape;303;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4" name="Shape 304"/>
        <p:cNvGrpSpPr/>
        <p:nvPr/>
      </p:nvGrpSpPr>
      <p:grpSpPr>
        <a:xfrm>
          <a:off x="0" y="0"/>
          <a:ext cx="0" cy="0"/>
          <a:chOff x="0" y="0"/>
          <a:chExt cx="0" cy="0"/>
        </a:xfrm>
      </p:grpSpPr>
      <p:sp>
        <p:nvSpPr>
          <p:cNvPr id="305" name="Google Shape;305;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345" name="Shape 345"/>
        <p:cNvGrpSpPr/>
        <p:nvPr/>
      </p:nvGrpSpPr>
      <p:grpSpPr>
        <a:xfrm>
          <a:off x="0" y="0"/>
          <a:ext cx="0" cy="0"/>
          <a:chOff x="0" y="0"/>
          <a:chExt cx="0" cy="0"/>
        </a:xfrm>
      </p:grpSpPr>
      <p:grpSp>
        <p:nvGrpSpPr>
          <p:cNvPr id="346" name="Google Shape;346;g25d66d3d6c6_3_39"/>
          <p:cNvGrpSpPr/>
          <p:nvPr/>
        </p:nvGrpSpPr>
        <p:grpSpPr>
          <a:xfrm>
            <a:off x="-4660" y="-1"/>
            <a:ext cx="9161120" cy="5143500"/>
            <a:chOff x="-6214" y="-1"/>
            <a:chExt cx="12214827" cy="6858000"/>
          </a:xfrm>
        </p:grpSpPr>
        <p:cxnSp>
          <p:nvCxnSpPr>
            <p:cNvPr id="347" name="Google Shape;347;g25d66d3d6c6_3_39"/>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48" name="Google Shape;348;g25d66d3d6c6_3_39"/>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49" name="Google Shape;349;g25d66d3d6c6_3_39"/>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50" name="Google Shape;350;g25d66d3d6c6_3_39"/>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51" name="Google Shape;351;g25d66d3d6c6_3_39"/>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52" name="Google Shape;352;g25d66d3d6c6_3_39"/>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53" name="Google Shape;353;g25d66d3d6c6_3_39"/>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54" name="Google Shape;354;g25d66d3d6c6_3_39"/>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55" name="Google Shape;355;g25d66d3d6c6_3_39"/>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56" name="Google Shape;356;g25d66d3d6c6_3_39"/>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57" name="Google Shape;357;g25d66d3d6c6_3_39"/>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58" name="Google Shape;358;g25d66d3d6c6_3_39"/>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59" name="Google Shape;359;g25d66d3d6c6_3_39"/>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60" name="Google Shape;360;g25d66d3d6c6_3_39"/>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61" name="Google Shape;361;g25d66d3d6c6_3_39"/>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62" name="Google Shape;362;g25d66d3d6c6_3_39"/>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63" name="Google Shape;363;g25d66d3d6c6_3_39"/>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64" name="Google Shape;364;g25d66d3d6c6_3_39"/>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65" name="Google Shape;365;g25d66d3d6c6_3_39"/>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66" name="Google Shape;366;g25d66d3d6c6_3_39"/>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67" name="Google Shape;367;g25d66d3d6c6_3_39"/>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68" name="Google Shape;368;g25d66d3d6c6_3_39"/>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69" name="Google Shape;369;g25d66d3d6c6_3_39"/>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70" name="Google Shape;370;g25d66d3d6c6_3_39"/>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71" name="Google Shape;371;g25d66d3d6c6_3_39"/>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72" name="Google Shape;372;g25d66d3d6c6_3_39"/>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73" name="Google Shape;373;g25d66d3d6c6_3_39"/>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74" name="Google Shape;374;g25d66d3d6c6_3_39"/>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75" name="Google Shape;375;g25d66d3d6c6_3_39"/>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76" name="Google Shape;376;g25d66d3d6c6_3_39"/>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77" name="Google Shape;377;g25d66d3d6c6_3_39"/>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378" name="Google Shape;378;g25d66d3d6c6_3_39"/>
          <p:cNvSpPr txBox="1"/>
          <p:nvPr>
            <p:ph type="ctrTitle"/>
          </p:nvPr>
        </p:nvSpPr>
        <p:spPr>
          <a:xfrm>
            <a:off x="518308" y="542177"/>
            <a:ext cx="7871928" cy="1845578"/>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4100"/>
              <a:buFont typeface="Arial"/>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9" name="Google Shape;379;g25d66d3d6c6_3_39"/>
          <p:cNvSpPr txBox="1"/>
          <p:nvPr>
            <p:ph idx="1" type="subTitle"/>
          </p:nvPr>
        </p:nvSpPr>
        <p:spPr>
          <a:xfrm>
            <a:off x="518308" y="2571748"/>
            <a:ext cx="7871928" cy="1729979"/>
          </a:xfrm>
          <a:prstGeom prst="rect">
            <a:avLst/>
          </a:prstGeom>
          <a:noFill/>
          <a:ln>
            <a:noFill/>
          </a:ln>
        </p:spPr>
        <p:txBody>
          <a:bodyPr anchorCtr="0" anchor="t" bIns="34275" lIns="68575" spcFirstLastPara="1" rIns="68575" wrap="square" tIns="34275">
            <a:normAutofit/>
          </a:bodyPr>
          <a:lstStyle>
            <a:lvl1pPr lvl="0" algn="l">
              <a:lnSpc>
                <a:spcPct val="110000"/>
              </a:lnSpc>
              <a:spcBef>
                <a:spcPts val="800"/>
              </a:spcBef>
              <a:spcAft>
                <a:spcPts val="0"/>
              </a:spcAft>
              <a:buSzPts val="1400"/>
              <a:buNone/>
              <a:defRPr sz="1800">
                <a:solidFill>
                  <a:schemeClr val="dk2"/>
                </a:solidFill>
              </a:defRPr>
            </a:lvl1pPr>
            <a:lvl2pPr lvl="1" algn="ctr">
              <a:lnSpc>
                <a:spcPct val="110000"/>
              </a:lnSpc>
              <a:spcBef>
                <a:spcPts val="400"/>
              </a:spcBef>
              <a:spcAft>
                <a:spcPts val="0"/>
              </a:spcAft>
              <a:buSzPts val="1100"/>
              <a:buNone/>
              <a:defRPr sz="1500"/>
            </a:lvl2pPr>
            <a:lvl3pPr lvl="2" algn="ctr">
              <a:lnSpc>
                <a:spcPct val="110000"/>
              </a:lnSpc>
              <a:spcBef>
                <a:spcPts val="400"/>
              </a:spcBef>
              <a:spcAft>
                <a:spcPts val="0"/>
              </a:spcAft>
              <a:buSzPts val="1000"/>
              <a:buNone/>
              <a:defRPr sz="1400"/>
            </a:lvl3pPr>
            <a:lvl4pPr lvl="3" algn="ctr">
              <a:lnSpc>
                <a:spcPct val="110000"/>
              </a:lnSpc>
              <a:spcBef>
                <a:spcPts val="400"/>
              </a:spcBef>
              <a:spcAft>
                <a:spcPts val="0"/>
              </a:spcAft>
              <a:buSzPts val="900"/>
              <a:buNone/>
              <a:defRPr sz="1200"/>
            </a:lvl4pPr>
            <a:lvl5pPr lvl="4" algn="ctr">
              <a:lnSpc>
                <a:spcPct val="110000"/>
              </a:lnSpc>
              <a:spcBef>
                <a:spcPts val="400"/>
              </a:spcBef>
              <a:spcAft>
                <a:spcPts val="0"/>
              </a:spcAft>
              <a:buSzPts val="9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80" name="Google Shape;380;g25d66d3d6c6_3_39"/>
          <p:cNvSpPr/>
          <p:nvPr/>
        </p:nvSpPr>
        <p:spPr>
          <a:xfrm rot="-8100000">
            <a:off x="-210820" y="1955930"/>
            <a:ext cx="426217" cy="426217"/>
          </a:xfrm>
          <a:prstGeom prst="rtTriangle">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81" name="Google Shape;381;g25d66d3d6c6_3_39"/>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2" name="Google Shape;382;g25d66d3d6c6_3_39"/>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3" name="Google Shape;383;g25d66d3d6c6_3_39"/>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84" name="Shape 384"/>
        <p:cNvGrpSpPr/>
        <p:nvPr/>
      </p:nvGrpSpPr>
      <p:grpSpPr>
        <a:xfrm>
          <a:off x="0" y="0"/>
          <a:ext cx="0" cy="0"/>
          <a:chOff x="0" y="0"/>
          <a:chExt cx="0" cy="0"/>
        </a:xfrm>
      </p:grpSpPr>
      <p:sp>
        <p:nvSpPr>
          <p:cNvPr id="385" name="Google Shape;385;g25d66d3d6c6_3_78"/>
          <p:cNvSpPr txBox="1"/>
          <p:nvPr>
            <p:ph type="title"/>
          </p:nvPr>
        </p:nvSpPr>
        <p:spPr>
          <a:xfrm>
            <a:off x="518309" y="544463"/>
            <a:ext cx="7743750" cy="1081847"/>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6" name="Google Shape;386;g25d66d3d6c6_3_78"/>
          <p:cNvSpPr txBox="1"/>
          <p:nvPr>
            <p:ph idx="1" type="body"/>
          </p:nvPr>
        </p:nvSpPr>
        <p:spPr>
          <a:xfrm>
            <a:off x="518309" y="1755098"/>
            <a:ext cx="7743750" cy="2673327"/>
          </a:xfrm>
          <a:prstGeom prst="rect">
            <a:avLst/>
          </a:prstGeom>
          <a:noFill/>
          <a:ln>
            <a:noFill/>
          </a:ln>
        </p:spPr>
        <p:txBody>
          <a:bodyPr anchorCtr="0" anchor="t" bIns="34275" lIns="68575" spcFirstLastPara="1" rIns="68575" wrap="square" tIns="34275">
            <a:normAutofit/>
          </a:bodyPr>
          <a:lstStyle>
            <a:lvl1pPr indent="-292100" lvl="0" marL="457200" algn="l">
              <a:lnSpc>
                <a:spcPct val="110000"/>
              </a:lnSpc>
              <a:spcBef>
                <a:spcPts val="800"/>
              </a:spcBef>
              <a:spcAft>
                <a:spcPts val="0"/>
              </a:spcAft>
              <a:buSzPts val="1000"/>
              <a:buChar char="▪"/>
              <a:defRPr/>
            </a:lvl1pPr>
            <a:lvl2pPr indent="-292100" lvl="1" marL="914400" algn="l">
              <a:lnSpc>
                <a:spcPct val="110000"/>
              </a:lnSpc>
              <a:spcBef>
                <a:spcPts val="400"/>
              </a:spcBef>
              <a:spcAft>
                <a:spcPts val="0"/>
              </a:spcAft>
              <a:buSzPts val="1000"/>
              <a:buChar char="▪"/>
              <a:defRPr/>
            </a:lvl2pPr>
            <a:lvl3pPr indent="-292100" lvl="2" marL="1371600" algn="l">
              <a:lnSpc>
                <a:spcPct val="110000"/>
              </a:lnSpc>
              <a:spcBef>
                <a:spcPts val="400"/>
              </a:spcBef>
              <a:spcAft>
                <a:spcPts val="0"/>
              </a:spcAft>
              <a:buSzPts val="1000"/>
              <a:buChar char="▪"/>
              <a:defRPr/>
            </a:lvl3pPr>
            <a:lvl4pPr indent="-292100" lvl="3" marL="1828800" algn="l">
              <a:lnSpc>
                <a:spcPct val="110000"/>
              </a:lnSpc>
              <a:spcBef>
                <a:spcPts val="400"/>
              </a:spcBef>
              <a:spcAft>
                <a:spcPts val="0"/>
              </a:spcAft>
              <a:buSzPts val="1000"/>
              <a:buChar char="▪"/>
              <a:defRPr/>
            </a:lvl4pPr>
            <a:lvl5pPr indent="-292100" lvl="4" marL="2286000" algn="l">
              <a:lnSpc>
                <a:spcPct val="11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7" name="Google Shape;387;g25d66d3d6c6_3_78"/>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8" name="Google Shape;388;g25d66d3d6c6_3_78"/>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9" name="Google Shape;389;g25d66d3d6c6_3_78"/>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spTree>
      <p:nvGrpSpPr>
        <p:cNvPr id="390" name="Shape 390"/>
        <p:cNvGrpSpPr/>
        <p:nvPr/>
      </p:nvGrpSpPr>
      <p:grpSpPr>
        <a:xfrm>
          <a:off x="0" y="0"/>
          <a:ext cx="0" cy="0"/>
          <a:chOff x="0" y="0"/>
          <a:chExt cx="0" cy="0"/>
        </a:xfrm>
      </p:grpSpPr>
      <p:grpSp>
        <p:nvGrpSpPr>
          <p:cNvPr id="391" name="Google Shape;391;g25d66d3d6c6_3_84"/>
          <p:cNvGrpSpPr/>
          <p:nvPr/>
        </p:nvGrpSpPr>
        <p:grpSpPr>
          <a:xfrm>
            <a:off x="-4660" y="-1"/>
            <a:ext cx="9161120" cy="5143500"/>
            <a:chOff x="-6214" y="-1"/>
            <a:chExt cx="12214827" cy="6858000"/>
          </a:xfrm>
        </p:grpSpPr>
        <p:cxnSp>
          <p:nvCxnSpPr>
            <p:cNvPr id="392" name="Google Shape;392;g25d66d3d6c6_3_84"/>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93" name="Google Shape;393;g25d66d3d6c6_3_84"/>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94" name="Google Shape;394;g25d66d3d6c6_3_84"/>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95" name="Google Shape;395;g25d66d3d6c6_3_84"/>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96" name="Google Shape;396;g25d66d3d6c6_3_84"/>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97" name="Google Shape;397;g25d66d3d6c6_3_84"/>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98" name="Google Shape;398;g25d66d3d6c6_3_84"/>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99" name="Google Shape;399;g25d66d3d6c6_3_84"/>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00" name="Google Shape;400;g25d66d3d6c6_3_84"/>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01" name="Google Shape;401;g25d66d3d6c6_3_84"/>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02" name="Google Shape;402;g25d66d3d6c6_3_84"/>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03" name="Google Shape;403;g25d66d3d6c6_3_84"/>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04" name="Google Shape;404;g25d66d3d6c6_3_84"/>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05" name="Google Shape;405;g25d66d3d6c6_3_84"/>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06" name="Google Shape;406;g25d66d3d6c6_3_84"/>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07" name="Google Shape;407;g25d66d3d6c6_3_84"/>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08" name="Google Shape;408;g25d66d3d6c6_3_84"/>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09" name="Google Shape;409;g25d66d3d6c6_3_84"/>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10" name="Google Shape;410;g25d66d3d6c6_3_84"/>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11" name="Google Shape;411;g25d66d3d6c6_3_84"/>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12" name="Google Shape;412;g25d66d3d6c6_3_84"/>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13" name="Google Shape;413;g25d66d3d6c6_3_84"/>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14" name="Google Shape;414;g25d66d3d6c6_3_84"/>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15" name="Google Shape;415;g25d66d3d6c6_3_84"/>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16" name="Google Shape;416;g25d66d3d6c6_3_84"/>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17" name="Google Shape;417;g25d66d3d6c6_3_84"/>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18" name="Google Shape;418;g25d66d3d6c6_3_84"/>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19" name="Google Shape;419;g25d66d3d6c6_3_84"/>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20" name="Google Shape;420;g25d66d3d6c6_3_84"/>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21" name="Google Shape;421;g25d66d3d6c6_3_84"/>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22" name="Google Shape;422;g25d66d3d6c6_3_84"/>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423" name="Google Shape;423;g25d66d3d6c6_3_84"/>
          <p:cNvSpPr txBox="1"/>
          <p:nvPr>
            <p:ph type="title"/>
          </p:nvPr>
        </p:nvSpPr>
        <p:spPr>
          <a:xfrm>
            <a:off x="518308" y="538586"/>
            <a:ext cx="7734428" cy="2086126"/>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4100"/>
              <a:buFont typeface="Arial"/>
              <a:buNone/>
              <a:defRPr sz="41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4" name="Google Shape;424;g25d66d3d6c6_3_84"/>
          <p:cNvSpPr txBox="1"/>
          <p:nvPr>
            <p:ph idx="1" type="body"/>
          </p:nvPr>
        </p:nvSpPr>
        <p:spPr>
          <a:xfrm>
            <a:off x="518308" y="2815013"/>
            <a:ext cx="7734428" cy="1493679"/>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sz="1800">
                <a:solidFill>
                  <a:schemeClr val="dk2"/>
                </a:solidFill>
                <a:latin typeface="Arial"/>
                <a:ea typeface="Arial"/>
                <a:cs typeface="Arial"/>
                <a:sym typeface="Arial"/>
              </a:defRPr>
            </a:lvl1pPr>
            <a:lvl2pPr indent="-228600" lvl="1" marL="914400" algn="l">
              <a:lnSpc>
                <a:spcPct val="110000"/>
              </a:lnSpc>
              <a:spcBef>
                <a:spcPts val="400"/>
              </a:spcBef>
              <a:spcAft>
                <a:spcPts val="0"/>
              </a:spcAft>
              <a:buSzPts val="1100"/>
              <a:buNone/>
              <a:defRPr sz="1500">
                <a:solidFill>
                  <a:srgbClr val="888888"/>
                </a:solidFill>
              </a:defRPr>
            </a:lvl2pPr>
            <a:lvl3pPr indent="-228600" lvl="2" marL="1371600" algn="l">
              <a:lnSpc>
                <a:spcPct val="110000"/>
              </a:lnSpc>
              <a:spcBef>
                <a:spcPts val="400"/>
              </a:spcBef>
              <a:spcAft>
                <a:spcPts val="0"/>
              </a:spcAft>
              <a:buSzPts val="1000"/>
              <a:buNone/>
              <a:defRPr sz="1400">
                <a:solidFill>
                  <a:srgbClr val="888888"/>
                </a:solidFill>
              </a:defRPr>
            </a:lvl3pPr>
            <a:lvl4pPr indent="-228600" lvl="3" marL="1828800" algn="l">
              <a:lnSpc>
                <a:spcPct val="110000"/>
              </a:lnSpc>
              <a:spcBef>
                <a:spcPts val="400"/>
              </a:spcBef>
              <a:spcAft>
                <a:spcPts val="0"/>
              </a:spcAft>
              <a:buSzPts val="900"/>
              <a:buNone/>
              <a:defRPr sz="1200">
                <a:solidFill>
                  <a:srgbClr val="888888"/>
                </a:solidFill>
              </a:defRPr>
            </a:lvl4pPr>
            <a:lvl5pPr indent="-228600" lvl="4" marL="2286000" algn="l">
              <a:lnSpc>
                <a:spcPct val="110000"/>
              </a:lnSpc>
              <a:spcBef>
                <a:spcPts val="400"/>
              </a:spcBef>
              <a:spcAft>
                <a:spcPts val="0"/>
              </a:spcAft>
              <a:buSzPts val="9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425" name="Google Shape;425;g25d66d3d6c6_3_84"/>
          <p:cNvSpPr/>
          <p:nvPr/>
        </p:nvSpPr>
        <p:spPr>
          <a:xfrm rot="-8100000">
            <a:off x="-210820" y="1955930"/>
            <a:ext cx="426217" cy="426217"/>
          </a:xfrm>
          <a:prstGeom prst="rtTriangle">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26" name="Google Shape;426;g25d66d3d6c6_3_84"/>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7" name="Google Shape;427;g25d66d3d6c6_3_84"/>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8" name="Google Shape;428;g25d66d3d6c6_3_84"/>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29" name="Shape 429"/>
        <p:cNvGrpSpPr/>
        <p:nvPr/>
      </p:nvGrpSpPr>
      <p:grpSpPr>
        <a:xfrm>
          <a:off x="0" y="0"/>
          <a:ext cx="0" cy="0"/>
          <a:chOff x="0" y="0"/>
          <a:chExt cx="0" cy="0"/>
        </a:xfrm>
      </p:grpSpPr>
      <p:sp>
        <p:nvSpPr>
          <p:cNvPr id="430" name="Google Shape;430;g25d66d3d6c6_3_123"/>
          <p:cNvSpPr txBox="1"/>
          <p:nvPr>
            <p:ph type="title"/>
          </p:nvPr>
        </p:nvSpPr>
        <p:spPr>
          <a:xfrm>
            <a:off x="518308" y="542177"/>
            <a:ext cx="7734428" cy="1016133"/>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1" name="Google Shape;431;g25d66d3d6c6_3_123"/>
          <p:cNvSpPr txBox="1"/>
          <p:nvPr>
            <p:ph idx="1" type="body"/>
          </p:nvPr>
        </p:nvSpPr>
        <p:spPr>
          <a:xfrm>
            <a:off x="518308" y="1759382"/>
            <a:ext cx="3757188" cy="2455779"/>
          </a:xfrm>
          <a:prstGeom prst="rect">
            <a:avLst/>
          </a:prstGeom>
          <a:noFill/>
          <a:ln>
            <a:noFill/>
          </a:ln>
        </p:spPr>
        <p:txBody>
          <a:bodyPr anchorCtr="0" anchor="t" bIns="34275" lIns="68575" spcFirstLastPara="1" rIns="68575" wrap="square" tIns="34275">
            <a:normAutofit/>
          </a:bodyPr>
          <a:lstStyle>
            <a:lvl1pPr indent="-292100" lvl="0" marL="457200" algn="l">
              <a:lnSpc>
                <a:spcPct val="110000"/>
              </a:lnSpc>
              <a:spcBef>
                <a:spcPts val="800"/>
              </a:spcBef>
              <a:spcAft>
                <a:spcPts val="0"/>
              </a:spcAft>
              <a:buSzPts val="1000"/>
              <a:buChar char="▪"/>
              <a:defRPr/>
            </a:lvl1pPr>
            <a:lvl2pPr indent="-292100" lvl="1" marL="914400" algn="l">
              <a:lnSpc>
                <a:spcPct val="110000"/>
              </a:lnSpc>
              <a:spcBef>
                <a:spcPts val="400"/>
              </a:spcBef>
              <a:spcAft>
                <a:spcPts val="0"/>
              </a:spcAft>
              <a:buSzPts val="1000"/>
              <a:buChar char="▪"/>
              <a:defRPr/>
            </a:lvl2pPr>
            <a:lvl3pPr indent="-292100" lvl="2" marL="1371600" algn="l">
              <a:lnSpc>
                <a:spcPct val="110000"/>
              </a:lnSpc>
              <a:spcBef>
                <a:spcPts val="400"/>
              </a:spcBef>
              <a:spcAft>
                <a:spcPts val="0"/>
              </a:spcAft>
              <a:buSzPts val="1000"/>
              <a:buChar char="▪"/>
              <a:defRPr/>
            </a:lvl3pPr>
            <a:lvl4pPr indent="-292100" lvl="3" marL="1828800" algn="l">
              <a:lnSpc>
                <a:spcPct val="110000"/>
              </a:lnSpc>
              <a:spcBef>
                <a:spcPts val="400"/>
              </a:spcBef>
              <a:spcAft>
                <a:spcPts val="0"/>
              </a:spcAft>
              <a:buSzPts val="1000"/>
              <a:buChar char="▪"/>
              <a:defRPr/>
            </a:lvl4pPr>
            <a:lvl5pPr indent="-292100" lvl="4" marL="2286000" algn="l">
              <a:lnSpc>
                <a:spcPct val="11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2" name="Google Shape;432;g25d66d3d6c6_3_123"/>
          <p:cNvSpPr txBox="1"/>
          <p:nvPr>
            <p:ph idx="2" type="body"/>
          </p:nvPr>
        </p:nvSpPr>
        <p:spPr>
          <a:xfrm>
            <a:off x="4451306" y="1759382"/>
            <a:ext cx="3801430" cy="2455779"/>
          </a:xfrm>
          <a:prstGeom prst="rect">
            <a:avLst/>
          </a:prstGeom>
          <a:noFill/>
          <a:ln>
            <a:noFill/>
          </a:ln>
        </p:spPr>
        <p:txBody>
          <a:bodyPr anchorCtr="0" anchor="t" bIns="34275" lIns="68575" spcFirstLastPara="1" rIns="68575" wrap="square" tIns="34275">
            <a:normAutofit/>
          </a:bodyPr>
          <a:lstStyle>
            <a:lvl1pPr indent="-292100" lvl="0" marL="457200" algn="l">
              <a:lnSpc>
                <a:spcPct val="110000"/>
              </a:lnSpc>
              <a:spcBef>
                <a:spcPts val="800"/>
              </a:spcBef>
              <a:spcAft>
                <a:spcPts val="0"/>
              </a:spcAft>
              <a:buSzPts val="1000"/>
              <a:buChar char="▪"/>
              <a:defRPr/>
            </a:lvl1pPr>
            <a:lvl2pPr indent="-292100" lvl="1" marL="914400" algn="l">
              <a:lnSpc>
                <a:spcPct val="110000"/>
              </a:lnSpc>
              <a:spcBef>
                <a:spcPts val="400"/>
              </a:spcBef>
              <a:spcAft>
                <a:spcPts val="0"/>
              </a:spcAft>
              <a:buSzPts val="1000"/>
              <a:buChar char="▪"/>
              <a:defRPr/>
            </a:lvl2pPr>
            <a:lvl3pPr indent="-292100" lvl="2" marL="1371600" algn="l">
              <a:lnSpc>
                <a:spcPct val="110000"/>
              </a:lnSpc>
              <a:spcBef>
                <a:spcPts val="400"/>
              </a:spcBef>
              <a:spcAft>
                <a:spcPts val="0"/>
              </a:spcAft>
              <a:buSzPts val="1000"/>
              <a:buChar char="▪"/>
              <a:defRPr/>
            </a:lvl3pPr>
            <a:lvl4pPr indent="-292100" lvl="3" marL="1828800" algn="l">
              <a:lnSpc>
                <a:spcPct val="110000"/>
              </a:lnSpc>
              <a:spcBef>
                <a:spcPts val="400"/>
              </a:spcBef>
              <a:spcAft>
                <a:spcPts val="0"/>
              </a:spcAft>
              <a:buSzPts val="1000"/>
              <a:buChar char="▪"/>
              <a:defRPr/>
            </a:lvl4pPr>
            <a:lvl5pPr indent="-292100" lvl="4" marL="2286000" algn="l">
              <a:lnSpc>
                <a:spcPct val="11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3" name="Google Shape;433;g25d66d3d6c6_3_123"/>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4" name="Google Shape;434;g25d66d3d6c6_3_123"/>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5" name="Google Shape;435;g25d66d3d6c6_3_123"/>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6" name="Shape 436"/>
        <p:cNvGrpSpPr/>
        <p:nvPr/>
      </p:nvGrpSpPr>
      <p:grpSpPr>
        <a:xfrm>
          <a:off x="0" y="0"/>
          <a:ext cx="0" cy="0"/>
          <a:chOff x="0" y="0"/>
          <a:chExt cx="0" cy="0"/>
        </a:xfrm>
      </p:grpSpPr>
      <p:sp>
        <p:nvSpPr>
          <p:cNvPr id="437" name="Google Shape;437;g25d66d3d6c6_3_130"/>
          <p:cNvSpPr txBox="1"/>
          <p:nvPr>
            <p:ph type="title"/>
          </p:nvPr>
        </p:nvSpPr>
        <p:spPr>
          <a:xfrm>
            <a:off x="518308" y="542175"/>
            <a:ext cx="7740047" cy="1055629"/>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8" name="Google Shape;438;g25d66d3d6c6_3_130"/>
          <p:cNvSpPr txBox="1"/>
          <p:nvPr>
            <p:ph idx="1" type="body"/>
          </p:nvPr>
        </p:nvSpPr>
        <p:spPr>
          <a:xfrm>
            <a:off x="518308" y="1748611"/>
            <a:ext cx="3722583" cy="40505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1400"/>
              <a:buNone/>
              <a:defRPr b="0" i="1" sz="1800"/>
            </a:lvl1pPr>
            <a:lvl2pPr indent="-228600" lvl="1" marL="914400" algn="l">
              <a:lnSpc>
                <a:spcPct val="110000"/>
              </a:lnSpc>
              <a:spcBef>
                <a:spcPts val="400"/>
              </a:spcBef>
              <a:spcAft>
                <a:spcPts val="0"/>
              </a:spcAft>
              <a:buSzPts val="1100"/>
              <a:buNone/>
              <a:defRPr b="1" sz="1500"/>
            </a:lvl2pPr>
            <a:lvl3pPr indent="-228600" lvl="2" marL="1371600" algn="l">
              <a:lnSpc>
                <a:spcPct val="110000"/>
              </a:lnSpc>
              <a:spcBef>
                <a:spcPts val="400"/>
              </a:spcBef>
              <a:spcAft>
                <a:spcPts val="0"/>
              </a:spcAft>
              <a:buSzPts val="1000"/>
              <a:buNone/>
              <a:defRPr b="1" sz="1400"/>
            </a:lvl3pPr>
            <a:lvl4pPr indent="-228600" lvl="3" marL="1828800" algn="l">
              <a:lnSpc>
                <a:spcPct val="110000"/>
              </a:lnSpc>
              <a:spcBef>
                <a:spcPts val="400"/>
              </a:spcBef>
              <a:spcAft>
                <a:spcPts val="0"/>
              </a:spcAft>
              <a:buSzPts val="900"/>
              <a:buNone/>
              <a:defRPr b="1" sz="1200"/>
            </a:lvl4pPr>
            <a:lvl5pPr indent="-228600" lvl="4" marL="2286000" algn="l">
              <a:lnSpc>
                <a:spcPct val="110000"/>
              </a:lnSpc>
              <a:spcBef>
                <a:spcPts val="400"/>
              </a:spcBef>
              <a:spcAft>
                <a:spcPts val="0"/>
              </a:spcAft>
              <a:buSzPts val="9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39" name="Google Shape;439;g25d66d3d6c6_3_130"/>
          <p:cNvSpPr txBox="1"/>
          <p:nvPr>
            <p:ph idx="2" type="body"/>
          </p:nvPr>
        </p:nvSpPr>
        <p:spPr>
          <a:xfrm>
            <a:off x="518308" y="2215923"/>
            <a:ext cx="3722583" cy="2092768"/>
          </a:xfrm>
          <a:prstGeom prst="rect">
            <a:avLst/>
          </a:prstGeom>
          <a:noFill/>
          <a:ln>
            <a:noFill/>
          </a:ln>
        </p:spPr>
        <p:txBody>
          <a:bodyPr anchorCtr="0" anchor="t" bIns="34275" lIns="68575" spcFirstLastPara="1" rIns="68575" wrap="square" tIns="34275">
            <a:normAutofit/>
          </a:bodyPr>
          <a:lstStyle>
            <a:lvl1pPr indent="-292100" lvl="0" marL="457200" algn="l">
              <a:lnSpc>
                <a:spcPct val="110000"/>
              </a:lnSpc>
              <a:spcBef>
                <a:spcPts val="800"/>
              </a:spcBef>
              <a:spcAft>
                <a:spcPts val="0"/>
              </a:spcAft>
              <a:buSzPts val="1000"/>
              <a:buChar char="▪"/>
              <a:defRPr/>
            </a:lvl1pPr>
            <a:lvl2pPr indent="-292100" lvl="1" marL="914400" algn="l">
              <a:lnSpc>
                <a:spcPct val="110000"/>
              </a:lnSpc>
              <a:spcBef>
                <a:spcPts val="400"/>
              </a:spcBef>
              <a:spcAft>
                <a:spcPts val="0"/>
              </a:spcAft>
              <a:buSzPts val="1000"/>
              <a:buChar char="▪"/>
              <a:defRPr/>
            </a:lvl2pPr>
            <a:lvl3pPr indent="-292100" lvl="2" marL="1371600" algn="l">
              <a:lnSpc>
                <a:spcPct val="110000"/>
              </a:lnSpc>
              <a:spcBef>
                <a:spcPts val="400"/>
              </a:spcBef>
              <a:spcAft>
                <a:spcPts val="0"/>
              </a:spcAft>
              <a:buSzPts val="1000"/>
              <a:buChar char="▪"/>
              <a:defRPr/>
            </a:lvl3pPr>
            <a:lvl4pPr indent="-292100" lvl="3" marL="1828800" algn="l">
              <a:lnSpc>
                <a:spcPct val="110000"/>
              </a:lnSpc>
              <a:spcBef>
                <a:spcPts val="400"/>
              </a:spcBef>
              <a:spcAft>
                <a:spcPts val="0"/>
              </a:spcAft>
              <a:buSzPts val="1000"/>
              <a:buChar char="▪"/>
              <a:defRPr/>
            </a:lvl4pPr>
            <a:lvl5pPr indent="-292100" lvl="4" marL="2286000" algn="l">
              <a:lnSpc>
                <a:spcPct val="11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0" name="Google Shape;440;g25d66d3d6c6_3_130"/>
          <p:cNvSpPr txBox="1"/>
          <p:nvPr>
            <p:ph idx="3" type="body"/>
          </p:nvPr>
        </p:nvSpPr>
        <p:spPr>
          <a:xfrm>
            <a:off x="4577513" y="1748611"/>
            <a:ext cx="3675223" cy="405054"/>
          </a:xfrm>
          <a:prstGeom prst="rect">
            <a:avLst/>
          </a:prstGeom>
          <a:noFill/>
          <a:ln>
            <a:noFill/>
          </a:ln>
        </p:spPr>
        <p:txBody>
          <a:bodyPr anchorCtr="0" anchor="b" bIns="34275" lIns="68575" spcFirstLastPara="1" rIns="68575" wrap="square" tIns="34275">
            <a:normAutofit/>
          </a:bodyPr>
          <a:lstStyle>
            <a:lvl1pPr indent="-228600" lvl="0" marL="457200" algn="l">
              <a:lnSpc>
                <a:spcPct val="110000"/>
              </a:lnSpc>
              <a:spcBef>
                <a:spcPts val="800"/>
              </a:spcBef>
              <a:spcAft>
                <a:spcPts val="0"/>
              </a:spcAft>
              <a:buSzPts val="1400"/>
              <a:buNone/>
              <a:defRPr b="0" i="1" sz="1800"/>
            </a:lvl1pPr>
            <a:lvl2pPr indent="-228600" lvl="1" marL="914400" algn="l">
              <a:lnSpc>
                <a:spcPct val="110000"/>
              </a:lnSpc>
              <a:spcBef>
                <a:spcPts val="400"/>
              </a:spcBef>
              <a:spcAft>
                <a:spcPts val="0"/>
              </a:spcAft>
              <a:buSzPts val="1100"/>
              <a:buNone/>
              <a:defRPr b="1" sz="1500"/>
            </a:lvl2pPr>
            <a:lvl3pPr indent="-228600" lvl="2" marL="1371600" algn="l">
              <a:lnSpc>
                <a:spcPct val="110000"/>
              </a:lnSpc>
              <a:spcBef>
                <a:spcPts val="400"/>
              </a:spcBef>
              <a:spcAft>
                <a:spcPts val="0"/>
              </a:spcAft>
              <a:buSzPts val="1000"/>
              <a:buNone/>
              <a:defRPr b="1" sz="1400"/>
            </a:lvl3pPr>
            <a:lvl4pPr indent="-228600" lvl="3" marL="1828800" algn="l">
              <a:lnSpc>
                <a:spcPct val="110000"/>
              </a:lnSpc>
              <a:spcBef>
                <a:spcPts val="400"/>
              </a:spcBef>
              <a:spcAft>
                <a:spcPts val="0"/>
              </a:spcAft>
              <a:buSzPts val="900"/>
              <a:buNone/>
              <a:defRPr b="1" sz="1200"/>
            </a:lvl4pPr>
            <a:lvl5pPr indent="-228600" lvl="4" marL="2286000" algn="l">
              <a:lnSpc>
                <a:spcPct val="110000"/>
              </a:lnSpc>
              <a:spcBef>
                <a:spcPts val="400"/>
              </a:spcBef>
              <a:spcAft>
                <a:spcPts val="0"/>
              </a:spcAft>
              <a:buSzPts val="9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41" name="Google Shape;441;g25d66d3d6c6_3_130"/>
          <p:cNvSpPr txBox="1"/>
          <p:nvPr>
            <p:ph idx="4" type="body"/>
          </p:nvPr>
        </p:nvSpPr>
        <p:spPr>
          <a:xfrm>
            <a:off x="4577513" y="2215923"/>
            <a:ext cx="3675223" cy="2092768"/>
          </a:xfrm>
          <a:prstGeom prst="rect">
            <a:avLst/>
          </a:prstGeom>
          <a:noFill/>
          <a:ln>
            <a:noFill/>
          </a:ln>
        </p:spPr>
        <p:txBody>
          <a:bodyPr anchorCtr="0" anchor="t" bIns="34275" lIns="68575" spcFirstLastPara="1" rIns="68575" wrap="square" tIns="34275">
            <a:normAutofit/>
          </a:bodyPr>
          <a:lstStyle>
            <a:lvl1pPr indent="-292100" lvl="0" marL="457200" algn="l">
              <a:lnSpc>
                <a:spcPct val="110000"/>
              </a:lnSpc>
              <a:spcBef>
                <a:spcPts val="800"/>
              </a:spcBef>
              <a:spcAft>
                <a:spcPts val="0"/>
              </a:spcAft>
              <a:buSzPts val="1000"/>
              <a:buChar char="▪"/>
              <a:defRPr/>
            </a:lvl1pPr>
            <a:lvl2pPr indent="-292100" lvl="1" marL="914400" algn="l">
              <a:lnSpc>
                <a:spcPct val="110000"/>
              </a:lnSpc>
              <a:spcBef>
                <a:spcPts val="400"/>
              </a:spcBef>
              <a:spcAft>
                <a:spcPts val="0"/>
              </a:spcAft>
              <a:buSzPts val="1000"/>
              <a:buChar char="▪"/>
              <a:defRPr/>
            </a:lvl2pPr>
            <a:lvl3pPr indent="-292100" lvl="2" marL="1371600" algn="l">
              <a:lnSpc>
                <a:spcPct val="110000"/>
              </a:lnSpc>
              <a:spcBef>
                <a:spcPts val="400"/>
              </a:spcBef>
              <a:spcAft>
                <a:spcPts val="0"/>
              </a:spcAft>
              <a:buSzPts val="1000"/>
              <a:buChar char="▪"/>
              <a:defRPr/>
            </a:lvl3pPr>
            <a:lvl4pPr indent="-292100" lvl="3" marL="1828800" algn="l">
              <a:lnSpc>
                <a:spcPct val="110000"/>
              </a:lnSpc>
              <a:spcBef>
                <a:spcPts val="400"/>
              </a:spcBef>
              <a:spcAft>
                <a:spcPts val="0"/>
              </a:spcAft>
              <a:buSzPts val="1000"/>
              <a:buChar char="▪"/>
              <a:defRPr/>
            </a:lvl4pPr>
            <a:lvl5pPr indent="-292100" lvl="4" marL="2286000" algn="l">
              <a:lnSpc>
                <a:spcPct val="11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2" name="Google Shape;442;g25d66d3d6c6_3_130"/>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3" name="Google Shape;443;g25d66d3d6c6_3_130"/>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4" name="Google Shape;444;g25d66d3d6c6_3_130"/>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5" name="Shape 445"/>
        <p:cNvGrpSpPr/>
        <p:nvPr/>
      </p:nvGrpSpPr>
      <p:grpSpPr>
        <a:xfrm>
          <a:off x="0" y="0"/>
          <a:ext cx="0" cy="0"/>
          <a:chOff x="0" y="0"/>
          <a:chExt cx="0" cy="0"/>
        </a:xfrm>
      </p:grpSpPr>
      <p:sp>
        <p:nvSpPr>
          <p:cNvPr id="446" name="Google Shape;446;g25d66d3d6c6_3_139"/>
          <p:cNvSpPr txBox="1"/>
          <p:nvPr>
            <p:ph type="title"/>
          </p:nvPr>
        </p:nvSpPr>
        <p:spPr>
          <a:xfrm>
            <a:off x="518308" y="542177"/>
            <a:ext cx="7875883" cy="1050923"/>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3300"/>
              <a:buFont typeface="Arial"/>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7" name="Google Shape;447;g25d66d3d6c6_3_139"/>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8" name="Google Shape;448;g25d66d3d6c6_3_139"/>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9" name="Google Shape;449;g25d66d3d6c6_3_139"/>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23"/>
          <p:cNvSpPr txBox="1"/>
          <p:nvPr>
            <p:ph type="title"/>
          </p:nvPr>
        </p:nvSpPr>
        <p:spPr>
          <a:xfrm>
            <a:off x="628647" y="273848"/>
            <a:ext cx="7886700" cy="410700"/>
          </a:xfrm>
          <a:prstGeom prst="rect">
            <a:avLst/>
          </a:prstGeom>
          <a:noFill/>
          <a:ln>
            <a:noFill/>
          </a:ln>
        </p:spPr>
        <p:txBody>
          <a:bodyPr anchorCtr="0" anchor="ctr" bIns="69325" lIns="69325" spcFirstLastPara="1" rIns="69325" wrap="square" tIns="6932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31" name="Google Shape;31;p23"/>
          <p:cNvSpPr txBox="1"/>
          <p:nvPr>
            <p:ph idx="1" type="body"/>
          </p:nvPr>
        </p:nvSpPr>
        <p:spPr>
          <a:xfrm>
            <a:off x="628650" y="1369219"/>
            <a:ext cx="3886200" cy="3263400"/>
          </a:xfrm>
          <a:prstGeom prst="rect">
            <a:avLst/>
          </a:prstGeom>
          <a:noFill/>
          <a:ln>
            <a:noFill/>
          </a:ln>
        </p:spPr>
        <p:txBody>
          <a:bodyPr anchorCtr="0" anchor="t" bIns="69325" lIns="69325" spcFirstLastPara="1" rIns="69325" wrap="square" tIns="6932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2" name="Google Shape;32;p23"/>
          <p:cNvSpPr txBox="1"/>
          <p:nvPr>
            <p:ph idx="2" type="body"/>
          </p:nvPr>
        </p:nvSpPr>
        <p:spPr>
          <a:xfrm>
            <a:off x="4629150" y="1369219"/>
            <a:ext cx="3886200" cy="3263400"/>
          </a:xfrm>
          <a:prstGeom prst="rect">
            <a:avLst/>
          </a:prstGeom>
          <a:noFill/>
          <a:ln>
            <a:noFill/>
          </a:ln>
        </p:spPr>
        <p:txBody>
          <a:bodyPr anchorCtr="0" anchor="t" bIns="69325" lIns="69325" spcFirstLastPara="1" rIns="69325" wrap="square" tIns="6932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3" name="Google Shape;33;p23"/>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34" name="Google Shape;34;p23"/>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35" name="Google Shape;35;p23"/>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450" name="Shape 450"/>
        <p:cNvGrpSpPr/>
        <p:nvPr/>
      </p:nvGrpSpPr>
      <p:grpSpPr>
        <a:xfrm>
          <a:off x="0" y="0"/>
          <a:ext cx="0" cy="0"/>
          <a:chOff x="0" y="0"/>
          <a:chExt cx="0" cy="0"/>
        </a:xfrm>
      </p:grpSpPr>
      <p:grpSp>
        <p:nvGrpSpPr>
          <p:cNvPr id="451" name="Google Shape;451;g25d66d3d6c6_3_144"/>
          <p:cNvGrpSpPr/>
          <p:nvPr/>
        </p:nvGrpSpPr>
        <p:grpSpPr>
          <a:xfrm>
            <a:off x="-4660" y="-1"/>
            <a:ext cx="9161120" cy="5143500"/>
            <a:chOff x="-6214" y="-1"/>
            <a:chExt cx="12214827" cy="6858000"/>
          </a:xfrm>
        </p:grpSpPr>
        <p:cxnSp>
          <p:nvCxnSpPr>
            <p:cNvPr id="452" name="Google Shape;452;g25d66d3d6c6_3_144"/>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53" name="Google Shape;453;g25d66d3d6c6_3_144"/>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54" name="Google Shape;454;g25d66d3d6c6_3_144"/>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55" name="Google Shape;455;g25d66d3d6c6_3_144"/>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56" name="Google Shape;456;g25d66d3d6c6_3_144"/>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57" name="Google Shape;457;g25d66d3d6c6_3_144"/>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58" name="Google Shape;458;g25d66d3d6c6_3_144"/>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59" name="Google Shape;459;g25d66d3d6c6_3_144"/>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60" name="Google Shape;460;g25d66d3d6c6_3_144"/>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61" name="Google Shape;461;g25d66d3d6c6_3_144"/>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62" name="Google Shape;462;g25d66d3d6c6_3_144"/>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63" name="Google Shape;463;g25d66d3d6c6_3_144"/>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64" name="Google Shape;464;g25d66d3d6c6_3_144"/>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65" name="Google Shape;465;g25d66d3d6c6_3_144"/>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66" name="Google Shape;466;g25d66d3d6c6_3_144"/>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67" name="Google Shape;467;g25d66d3d6c6_3_144"/>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68" name="Google Shape;468;g25d66d3d6c6_3_144"/>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69" name="Google Shape;469;g25d66d3d6c6_3_144"/>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70" name="Google Shape;470;g25d66d3d6c6_3_144"/>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71" name="Google Shape;471;g25d66d3d6c6_3_144"/>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72" name="Google Shape;472;g25d66d3d6c6_3_144"/>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73" name="Google Shape;473;g25d66d3d6c6_3_144"/>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74" name="Google Shape;474;g25d66d3d6c6_3_144"/>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75" name="Google Shape;475;g25d66d3d6c6_3_144"/>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76" name="Google Shape;476;g25d66d3d6c6_3_144"/>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77" name="Google Shape;477;g25d66d3d6c6_3_144"/>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78" name="Google Shape;478;g25d66d3d6c6_3_144"/>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79" name="Google Shape;479;g25d66d3d6c6_3_144"/>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80" name="Google Shape;480;g25d66d3d6c6_3_144"/>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81" name="Google Shape;481;g25d66d3d6c6_3_144"/>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82" name="Google Shape;482;g25d66d3d6c6_3_144"/>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483" name="Google Shape;483;g25d66d3d6c6_3_144"/>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4" name="Google Shape;484;g25d66d3d6c6_3_144"/>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5" name="Google Shape;485;g25d66d3d6c6_3_144"/>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486" name="Shape 486"/>
        <p:cNvGrpSpPr/>
        <p:nvPr/>
      </p:nvGrpSpPr>
      <p:grpSpPr>
        <a:xfrm>
          <a:off x="0" y="0"/>
          <a:ext cx="0" cy="0"/>
          <a:chOff x="0" y="0"/>
          <a:chExt cx="0" cy="0"/>
        </a:xfrm>
      </p:grpSpPr>
      <p:sp>
        <p:nvSpPr>
          <p:cNvPr id="487" name="Google Shape;487;g25d66d3d6c6_3_180"/>
          <p:cNvSpPr/>
          <p:nvPr/>
        </p:nvSpPr>
        <p:spPr>
          <a:xfrm rot="-8100000">
            <a:off x="-210819" y="2358643"/>
            <a:ext cx="426217" cy="426217"/>
          </a:xfrm>
          <a:prstGeom prst="rtTriangle">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488" name="Google Shape;488;g25d66d3d6c6_3_180"/>
          <p:cNvSpPr txBox="1"/>
          <p:nvPr>
            <p:ph type="title"/>
          </p:nvPr>
        </p:nvSpPr>
        <p:spPr>
          <a:xfrm>
            <a:off x="512690" y="535258"/>
            <a:ext cx="3374936" cy="2247436"/>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9" name="Google Shape;489;g25d66d3d6c6_3_180"/>
          <p:cNvSpPr txBox="1"/>
          <p:nvPr>
            <p:ph idx="1" type="body"/>
          </p:nvPr>
        </p:nvSpPr>
        <p:spPr>
          <a:xfrm>
            <a:off x="4274004" y="531076"/>
            <a:ext cx="4242537" cy="4072983"/>
          </a:xfrm>
          <a:prstGeom prst="rect">
            <a:avLst/>
          </a:prstGeom>
          <a:noFill/>
          <a:ln>
            <a:noFill/>
          </a:ln>
        </p:spPr>
        <p:txBody>
          <a:bodyPr anchorCtr="0" anchor="t" bIns="34275" lIns="68575" spcFirstLastPara="1" rIns="68575" wrap="square" tIns="34275">
            <a:normAutofit/>
          </a:bodyPr>
          <a:lstStyle>
            <a:lvl1pPr indent="-342900" lvl="0" marL="457200" algn="l">
              <a:lnSpc>
                <a:spcPct val="110000"/>
              </a:lnSpc>
              <a:spcBef>
                <a:spcPts val="800"/>
              </a:spcBef>
              <a:spcAft>
                <a:spcPts val="0"/>
              </a:spcAft>
              <a:buSzPts val="1800"/>
              <a:buChar char="▪"/>
              <a:defRPr sz="2400"/>
            </a:lvl1pPr>
            <a:lvl2pPr indent="-330200" lvl="1" marL="914400" algn="l">
              <a:lnSpc>
                <a:spcPct val="110000"/>
              </a:lnSpc>
              <a:spcBef>
                <a:spcPts val="400"/>
              </a:spcBef>
              <a:spcAft>
                <a:spcPts val="0"/>
              </a:spcAft>
              <a:buSzPts val="1600"/>
              <a:buChar char="▪"/>
              <a:defRPr sz="2100"/>
            </a:lvl2pPr>
            <a:lvl3pPr indent="-317500" lvl="2" marL="1371600" algn="l">
              <a:lnSpc>
                <a:spcPct val="110000"/>
              </a:lnSpc>
              <a:spcBef>
                <a:spcPts val="400"/>
              </a:spcBef>
              <a:spcAft>
                <a:spcPts val="0"/>
              </a:spcAft>
              <a:buSzPts val="1400"/>
              <a:buChar char="▪"/>
              <a:defRPr sz="1800"/>
            </a:lvl3pPr>
            <a:lvl4pPr indent="-298450" lvl="3" marL="1828800" algn="l">
              <a:lnSpc>
                <a:spcPct val="110000"/>
              </a:lnSpc>
              <a:spcBef>
                <a:spcPts val="400"/>
              </a:spcBef>
              <a:spcAft>
                <a:spcPts val="0"/>
              </a:spcAft>
              <a:buSzPts val="1100"/>
              <a:buChar char="▪"/>
              <a:defRPr sz="1500"/>
            </a:lvl4pPr>
            <a:lvl5pPr indent="-298450" lvl="4" marL="2286000" algn="l">
              <a:lnSpc>
                <a:spcPct val="110000"/>
              </a:lnSpc>
              <a:spcBef>
                <a:spcPts val="400"/>
              </a:spcBef>
              <a:spcAft>
                <a:spcPts val="0"/>
              </a:spcAft>
              <a:buSzPts val="11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490" name="Google Shape;490;g25d66d3d6c6_3_180"/>
          <p:cNvSpPr txBox="1"/>
          <p:nvPr>
            <p:ph idx="2" type="body"/>
          </p:nvPr>
        </p:nvSpPr>
        <p:spPr>
          <a:xfrm>
            <a:off x="512690" y="2982408"/>
            <a:ext cx="3374936" cy="1621651"/>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b="0" i="1" sz="1800">
                <a:solidFill>
                  <a:schemeClr val="dk1"/>
                </a:solidFill>
                <a:latin typeface="Arial"/>
                <a:ea typeface="Arial"/>
                <a:cs typeface="Arial"/>
                <a:sym typeface="Arial"/>
              </a:defRPr>
            </a:lvl1pPr>
            <a:lvl2pPr indent="-228600" lvl="1" marL="914400" algn="l">
              <a:lnSpc>
                <a:spcPct val="110000"/>
              </a:lnSpc>
              <a:spcBef>
                <a:spcPts val="400"/>
              </a:spcBef>
              <a:spcAft>
                <a:spcPts val="0"/>
              </a:spcAft>
              <a:buSzPts val="800"/>
              <a:buNone/>
              <a:defRPr sz="1100"/>
            </a:lvl2pPr>
            <a:lvl3pPr indent="-228600" lvl="2" marL="1371600" algn="l">
              <a:lnSpc>
                <a:spcPct val="110000"/>
              </a:lnSpc>
              <a:spcBef>
                <a:spcPts val="400"/>
              </a:spcBef>
              <a:spcAft>
                <a:spcPts val="0"/>
              </a:spcAft>
              <a:buSzPts val="700"/>
              <a:buNone/>
              <a:defRPr sz="900"/>
            </a:lvl3pPr>
            <a:lvl4pPr indent="-228600" lvl="3" marL="1828800" algn="l">
              <a:lnSpc>
                <a:spcPct val="110000"/>
              </a:lnSpc>
              <a:spcBef>
                <a:spcPts val="400"/>
              </a:spcBef>
              <a:spcAft>
                <a:spcPts val="0"/>
              </a:spcAft>
              <a:buSzPts val="600"/>
              <a:buNone/>
              <a:defRPr sz="800"/>
            </a:lvl4pPr>
            <a:lvl5pPr indent="-228600" lvl="4" marL="2286000" algn="l">
              <a:lnSpc>
                <a:spcPct val="110000"/>
              </a:lnSpc>
              <a:spcBef>
                <a:spcPts val="400"/>
              </a:spcBef>
              <a:spcAft>
                <a:spcPts val="0"/>
              </a:spcAft>
              <a:buSzPts val="6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grpSp>
        <p:nvGrpSpPr>
          <p:cNvPr id="491" name="Google Shape;491;g25d66d3d6c6_3_180"/>
          <p:cNvGrpSpPr/>
          <p:nvPr/>
        </p:nvGrpSpPr>
        <p:grpSpPr>
          <a:xfrm>
            <a:off x="-4660" y="-1"/>
            <a:ext cx="9161120" cy="5143500"/>
            <a:chOff x="-6214" y="-1"/>
            <a:chExt cx="12214827" cy="6858000"/>
          </a:xfrm>
        </p:grpSpPr>
        <p:cxnSp>
          <p:nvCxnSpPr>
            <p:cNvPr id="492" name="Google Shape;492;g25d66d3d6c6_3_180"/>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93" name="Google Shape;493;g25d66d3d6c6_3_180"/>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94" name="Google Shape;494;g25d66d3d6c6_3_180"/>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95" name="Google Shape;495;g25d66d3d6c6_3_180"/>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96" name="Google Shape;496;g25d66d3d6c6_3_180"/>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97" name="Google Shape;497;g25d66d3d6c6_3_180"/>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98" name="Google Shape;498;g25d66d3d6c6_3_180"/>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499" name="Google Shape;499;g25d66d3d6c6_3_180"/>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00" name="Google Shape;500;g25d66d3d6c6_3_180"/>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01" name="Google Shape;501;g25d66d3d6c6_3_180"/>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02" name="Google Shape;502;g25d66d3d6c6_3_180"/>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03" name="Google Shape;503;g25d66d3d6c6_3_180"/>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04" name="Google Shape;504;g25d66d3d6c6_3_180"/>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05" name="Google Shape;505;g25d66d3d6c6_3_180"/>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06" name="Google Shape;506;g25d66d3d6c6_3_180"/>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07" name="Google Shape;507;g25d66d3d6c6_3_180"/>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08" name="Google Shape;508;g25d66d3d6c6_3_180"/>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09" name="Google Shape;509;g25d66d3d6c6_3_180"/>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10" name="Google Shape;510;g25d66d3d6c6_3_180"/>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11" name="Google Shape;511;g25d66d3d6c6_3_180"/>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12" name="Google Shape;512;g25d66d3d6c6_3_180"/>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13" name="Google Shape;513;g25d66d3d6c6_3_180"/>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14" name="Google Shape;514;g25d66d3d6c6_3_180"/>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15" name="Google Shape;515;g25d66d3d6c6_3_180"/>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16" name="Google Shape;516;g25d66d3d6c6_3_180"/>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17" name="Google Shape;517;g25d66d3d6c6_3_180"/>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18" name="Google Shape;518;g25d66d3d6c6_3_180"/>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19" name="Google Shape;519;g25d66d3d6c6_3_180"/>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20" name="Google Shape;520;g25d66d3d6c6_3_180"/>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21" name="Google Shape;521;g25d66d3d6c6_3_180"/>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22" name="Google Shape;522;g25d66d3d6c6_3_180"/>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523" name="Google Shape;523;g25d66d3d6c6_3_180"/>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4" name="Google Shape;524;g25d66d3d6c6_3_180"/>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5" name="Google Shape;525;g25d66d3d6c6_3_180"/>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526" name="Shape 526"/>
        <p:cNvGrpSpPr/>
        <p:nvPr/>
      </p:nvGrpSpPr>
      <p:grpSpPr>
        <a:xfrm>
          <a:off x="0" y="0"/>
          <a:ext cx="0" cy="0"/>
          <a:chOff x="0" y="0"/>
          <a:chExt cx="0" cy="0"/>
        </a:xfrm>
      </p:grpSpPr>
      <p:grpSp>
        <p:nvGrpSpPr>
          <p:cNvPr id="527" name="Google Shape;527;g25d66d3d6c6_3_220"/>
          <p:cNvGrpSpPr/>
          <p:nvPr/>
        </p:nvGrpSpPr>
        <p:grpSpPr>
          <a:xfrm>
            <a:off x="-4660" y="-1"/>
            <a:ext cx="9161120" cy="5143500"/>
            <a:chOff x="-6214" y="-1"/>
            <a:chExt cx="12214827" cy="6858000"/>
          </a:xfrm>
        </p:grpSpPr>
        <p:cxnSp>
          <p:nvCxnSpPr>
            <p:cNvPr id="528" name="Google Shape;528;g25d66d3d6c6_3_220"/>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29" name="Google Shape;529;g25d66d3d6c6_3_220"/>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30" name="Google Shape;530;g25d66d3d6c6_3_220"/>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31" name="Google Shape;531;g25d66d3d6c6_3_220"/>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32" name="Google Shape;532;g25d66d3d6c6_3_220"/>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33" name="Google Shape;533;g25d66d3d6c6_3_220"/>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34" name="Google Shape;534;g25d66d3d6c6_3_220"/>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35" name="Google Shape;535;g25d66d3d6c6_3_220"/>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36" name="Google Shape;536;g25d66d3d6c6_3_220"/>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37" name="Google Shape;537;g25d66d3d6c6_3_220"/>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38" name="Google Shape;538;g25d66d3d6c6_3_220"/>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39" name="Google Shape;539;g25d66d3d6c6_3_220"/>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40" name="Google Shape;540;g25d66d3d6c6_3_220"/>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41" name="Google Shape;541;g25d66d3d6c6_3_220"/>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42" name="Google Shape;542;g25d66d3d6c6_3_220"/>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43" name="Google Shape;543;g25d66d3d6c6_3_220"/>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44" name="Google Shape;544;g25d66d3d6c6_3_220"/>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45" name="Google Shape;545;g25d66d3d6c6_3_220"/>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46" name="Google Shape;546;g25d66d3d6c6_3_220"/>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47" name="Google Shape;547;g25d66d3d6c6_3_220"/>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48" name="Google Shape;548;g25d66d3d6c6_3_220"/>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49" name="Google Shape;549;g25d66d3d6c6_3_220"/>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50" name="Google Shape;550;g25d66d3d6c6_3_220"/>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51" name="Google Shape;551;g25d66d3d6c6_3_220"/>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52" name="Google Shape;552;g25d66d3d6c6_3_220"/>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53" name="Google Shape;553;g25d66d3d6c6_3_220"/>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54" name="Google Shape;554;g25d66d3d6c6_3_220"/>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55" name="Google Shape;555;g25d66d3d6c6_3_220"/>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56" name="Google Shape;556;g25d66d3d6c6_3_220"/>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57" name="Google Shape;557;g25d66d3d6c6_3_220"/>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58" name="Google Shape;558;g25d66d3d6c6_3_220"/>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559" name="Google Shape;559;g25d66d3d6c6_3_220"/>
          <p:cNvSpPr txBox="1"/>
          <p:nvPr>
            <p:ph type="title"/>
          </p:nvPr>
        </p:nvSpPr>
        <p:spPr>
          <a:xfrm>
            <a:off x="512690" y="535258"/>
            <a:ext cx="3326117" cy="2265389"/>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2700"/>
              <a:buFont typeface="Arial"/>
              <a:buNone/>
              <a:defRPr sz="27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0" name="Google Shape;560;g25d66d3d6c6_3_220"/>
          <p:cNvSpPr/>
          <p:nvPr>
            <p:ph idx="2" type="pic"/>
          </p:nvPr>
        </p:nvSpPr>
        <p:spPr>
          <a:xfrm>
            <a:off x="4274004" y="535258"/>
            <a:ext cx="3978733" cy="4072984"/>
          </a:xfrm>
          <a:prstGeom prst="rect">
            <a:avLst/>
          </a:prstGeom>
          <a:noFill/>
          <a:ln>
            <a:noFill/>
          </a:ln>
        </p:spPr>
      </p:sp>
      <p:sp>
        <p:nvSpPr>
          <p:cNvPr id="561" name="Google Shape;561;g25d66d3d6c6_3_220"/>
          <p:cNvSpPr/>
          <p:nvPr/>
        </p:nvSpPr>
        <p:spPr>
          <a:xfrm rot="-8100000">
            <a:off x="-210820" y="2357478"/>
            <a:ext cx="426217" cy="426217"/>
          </a:xfrm>
          <a:prstGeom prst="rtTriangle">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562" name="Google Shape;562;g25d66d3d6c6_3_220"/>
          <p:cNvSpPr txBox="1"/>
          <p:nvPr>
            <p:ph idx="1" type="body"/>
          </p:nvPr>
        </p:nvSpPr>
        <p:spPr>
          <a:xfrm>
            <a:off x="512690" y="2977748"/>
            <a:ext cx="3326117" cy="1630494"/>
          </a:xfrm>
          <a:prstGeom prst="rect">
            <a:avLst/>
          </a:prstGeom>
          <a:noFill/>
          <a:ln>
            <a:noFill/>
          </a:ln>
        </p:spPr>
        <p:txBody>
          <a:bodyPr anchorCtr="0" anchor="t" bIns="34275" lIns="68575" spcFirstLastPara="1" rIns="68575" wrap="square" tIns="34275">
            <a:normAutofit/>
          </a:bodyPr>
          <a:lstStyle>
            <a:lvl1pPr indent="-228600" lvl="0" marL="457200" algn="l">
              <a:lnSpc>
                <a:spcPct val="110000"/>
              </a:lnSpc>
              <a:spcBef>
                <a:spcPts val="800"/>
              </a:spcBef>
              <a:spcAft>
                <a:spcPts val="0"/>
              </a:spcAft>
              <a:buSzPts val="1400"/>
              <a:buNone/>
              <a:defRPr b="0" i="1" sz="1800">
                <a:solidFill>
                  <a:schemeClr val="dk1"/>
                </a:solidFill>
                <a:latin typeface="Arial"/>
                <a:ea typeface="Arial"/>
                <a:cs typeface="Arial"/>
                <a:sym typeface="Arial"/>
              </a:defRPr>
            </a:lvl1pPr>
            <a:lvl2pPr indent="-228600" lvl="1" marL="914400" algn="l">
              <a:lnSpc>
                <a:spcPct val="110000"/>
              </a:lnSpc>
              <a:spcBef>
                <a:spcPts val="400"/>
              </a:spcBef>
              <a:spcAft>
                <a:spcPts val="0"/>
              </a:spcAft>
              <a:buSzPts val="800"/>
              <a:buNone/>
              <a:defRPr sz="1100"/>
            </a:lvl2pPr>
            <a:lvl3pPr indent="-228600" lvl="2" marL="1371600" algn="l">
              <a:lnSpc>
                <a:spcPct val="110000"/>
              </a:lnSpc>
              <a:spcBef>
                <a:spcPts val="400"/>
              </a:spcBef>
              <a:spcAft>
                <a:spcPts val="0"/>
              </a:spcAft>
              <a:buSzPts val="700"/>
              <a:buNone/>
              <a:defRPr sz="900"/>
            </a:lvl3pPr>
            <a:lvl4pPr indent="-228600" lvl="3" marL="1828800" algn="l">
              <a:lnSpc>
                <a:spcPct val="110000"/>
              </a:lnSpc>
              <a:spcBef>
                <a:spcPts val="400"/>
              </a:spcBef>
              <a:spcAft>
                <a:spcPts val="0"/>
              </a:spcAft>
              <a:buSzPts val="600"/>
              <a:buNone/>
              <a:defRPr sz="800"/>
            </a:lvl4pPr>
            <a:lvl5pPr indent="-228600" lvl="4" marL="2286000" algn="l">
              <a:lnSpc>
                <a:spcPct val="110000"/>
              </a:lnSpc>
              <a:spcBef>
                <a:spcPts val="400"/>
              </a:spcBef>
              <a:spcAft>
                <a:spcPts val="0"/>
              </a:spcAft>
              <a:buSzPts val="6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63" name="Google Shape;563;g25d66d3d6c6_3_220"/>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4" name="Google Shape;564;g25d66d3d6c6_3_220"/>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65" name="Google Shape;565;g25d66d3d6c6_3_220"/>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66" name="Shape 566"/>
        <p:cNvGrpSpPr/>
        <p:nvPr/>
      </p:nvGrpSpPr>
      <p:grpSpPr>
        <a:xfrm>
          <a:off x="0" y="0"/>
          <a:ext cx="0" cy="0"/>
          <a:chOff x="0" y="0"/>
          <a:chExt cx="0" cy="0"/>
        </a:xfrm>
      </p:grpSpPr>
      <p:sp>
        <p:nvSpPr>
          <p:cNvPr id="567" name="Google Shape;567;g25d66d3d6c6_3_260"/>
          <p:cNvSpPr txBox="1"/>
          <p:nvPr>
            <p:ph type="title"/>
          </p:nvPr>
        </p:nvSpPr>
        <p:spPr>
          <a:xfrm>
            <a:off x="518309" y="544463"/>
            <a:ext cx="7743750" cy="1081847"/>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8" name="Google Shape;568;g25d66d3d6c6_3_260"/>
          <p:cNvSpPr txBox="1"/>
          <p:nvPr>
            <p:ph idx="1" type="body"/>
          </p:nvPr>
        </p:nvSpPr>
        <p:spPr>
          <a:xfrm rot="5400000">
            <a:off x="3053521" y="-780113"/>
            <a:ext cx="2673327" cy="7743750"/>
          </a:xfrm>
          <a:prstGeom prst="rect">
            <a:avLst/>
          </a:prstGeom>
          <a:noFill/>
          <a:ln>
            <a:noFill/>
          </a:ln>
        </p:spPr>
        <p:txBody>
          <a:bodyPr anchorCtr="0" anchor="t" bIns="34275" lIns="68575" spcFirstLastPara="1" rIns="68575" wrap="square" tIns="34275">
            <a:normAutofit/>
          </a:bodyPr>
          <a:lstStyle>
            <a:lvl1pPr indent="-292100" lvl="0" marL="457200" algn="l">
              <a:lnSpc>
                <a:spcPct val="110000"/>
              </a:lnSpc>
              <a:spcBef>
                <a:spcPts val="800"/>
              </a:spcBef>
              <a:spcAft>
                <a:spcPts val="0"/>
              </a:spcAft>
              <a:buSzPts val="1000"/>
              <a:buChar char="▪"/>
              <a:defRPr/>
            </a:lvl1pPr>
            <a:lvl2pPr indent="-292100" lvl="1" marL="914400" algn="l">
              <a:lnSpc>
                <a:spcPct val="110000"/>
              </a:lnSpc>
              <a:spcBef>
                <a:spcPts val="400"/>
              </a:spcBef>
              <a:spcAft>
                <a:spcPts val="0"/>
              </a:spcAft>
              <a:buSzPts val="1000"/>
              <a:buChar char="▪"/>
              <a:defRPr/>
            </a:lvl2pPr>
            <a:lvl3pPr indent="-292100" lvl="2" marL="1371600" algn="l">
              <a:lnSpc>
                <a:spcPct val="110000"/>
              </a:lnSpc>
              <a:spcBef>
                <a:spcPts val="400"/>
              </a:spcBef>
              <a:spcAft>
                <a:spcPts val="0"/>
              </a:spcAft>
              <a:buSzPts val="1000"/>
              <a:buChar char="▪"/>
              <a:defRPr/>
            </a:lvl3pPr>
            <a:lvl4pPr indent="-292100" lvl="3" marL="1828800" algn="l">
              <a:lnSpc>
                <a:spcPct val="110000"/>
              </a:lnSpc>
              <a:spcBef>
                <a:spcPts val="400"/>
              </a:spcBef>
              <a:spcAft>
                <a:spcPts val="0"/>
              </a:spcAft>
              <a:buSzPts val="1000"/>
              <a:buChar char="▪"/>
              <a:defRPr/>
            </a:lvl4pPr>
            <a:lvl5pPr indent="-292100" lvl="4" marL="2286000" algn="l">
              <a:lnSpc>
                <a:spcPct val="11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9" name="Google Shape;569;g25d66d3d6c6_3_260"/>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0" name="Google Shape;570;g25d66d3d6c6_3_260"/>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71" name="Google Shape;571;g25d66d3d6c6_3_260"/>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showMasterSp="0" type="vertTitleAndTx">
  <p:cSld name="VERTICAL_TITLE_AND_VERTICAL_TEXT">
    <p:spTree>
      <p:nvGrpSpPr>
        <p:cNvPr id="572" name="Shape 572"/>
        <p:cNvGrpSpPr/>
        <p:nvPr/>
      </p:nvGrpSpPr>
      <p:grpSpPr>
        <a:xfrm>
          <a:off x="0" y="0"/>
          <a:ext cx="0" cy="0"/>
          <a:chOff x="0" y="0"/>
          <a:chExt cx="0" cy="0"/>
        </a:xfrm>
      </p:grpSpPr>
      <p:grpSp>
        <p:nvGrpSpPr>
          <p:cNvPr id="573" name="Google Shape;573;g25d66d3d6c6_3_266"/>
          <p:cNvGrpSpPr/>
          <p:nvPr/>
        </p:nvGrpSpPr>
        <p:grpSpPr>
          <a:xfrm>
            <a:off x="-4660" y="-1"/>
            <a:ext cx="9161120" cy="5143500"/>
            <a:chOff x="-6214" y="-1"/>
            <a:chExt cx="12214827" cy="6858000"/>
          </a:xfrm>
        </p:grpSpPr>
        <p:cxnSp>
          <p:nvCxnSpPr>
            <p:cNvPr id="574" name="Google Shape;574;g25d66d3d6c6_3_266"/>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75" name="Google Shape;575;g25d66d3d6c6_3_266"/>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76" name="Google Shape;576;g25d66d3d6c6_3_266"/>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77" name="Google Shape;577;g25d66d3d6c6_3_266"/>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78" name="Google Shape;578;g25d66d3d6c6_3_266"/>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79" name="Google Shape;579;g25d66d3d6c6_3_266"/>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80" name="Google Shape;580;g25d66d3d6c6_3_266"/>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81" name="Google Shape;581;g25d66d3d6c6_3_266"/>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82" name="Google Shape;582;g25d66d3d6c6_3_266"/>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83" name="Google Shape;583;g25d66d3d6c6_3_266"/>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84" name="Google Shape;584;g25d66d3d6c6_3_266"/>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85" name="Google Shape;585;g25d66d3d6c6_3_266"/>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86" name="Google Shape;586;g25d66d3d6c6_3_266"/>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87" name="Google Shape;587;g25d66d3d6c6_3_266"/>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88" name="Google Shape;588;g25d66d3d6c6_3_266"/>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89" name="Google Shape;589;g25d66d3d6c6_3_266"/>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90" name="Google Shape;590;g25d66d3d6c6_3_266"/>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91" name="Google Shape;591;g25d66d3d6c6_3_266"/>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92" name="Google Shape;592;g25d66d3d6c6_3_266"/>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93" name="Google Shape;593;g25d66d3d6c6_3_266"/>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94" name="Google Shape;594;g25d66d3d6c6_3_266"/>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95" name="Google Shape;595;g25d66d3d6c6_3_266"/>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96" name="Google Shape;596;g25d66d3d6c6_3_266"/>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97" name="Google Shape;597;g25d66d3d6c6_3_266"/>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98" name="Google Shape;598;g25d66d3d6c6_3_266"/>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599" name="Google Shape;599;g25d66d3d6c6_3_266"/>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00" name="Google Shape;600;g25d66d3d6c6_3_266"/>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01" name="Google Shape;601;g25d66d3d6c6_3_266"/>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02" name="Google Shape;602;g25d66d3d6c6_3_266"/>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03" name="Google Shape;603;g25d66d3d6c6_3_266"/>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04" name="Google Shape;604;g25d66d3d6c6_3_266"/>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605" name="Google Shape;605;g25d66d3d6c6_3_266"/>
          <p:cNvSpPr/>
          <p:nvPr/>
        </p:nvSpPr>
        <p:spPr>
          <a:xfrm rot="-2700000">
            <a:off x="5827792" y="-215528"/>
            <a:ext cx="426217" cy="426217"/>
          </a:xfrm>
          <a:prstGeom prst="rtTriangle">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606" name="Google Shape;606;g25d66d3d6c6_3_266"/>
          <p:cNvSpPr txBox="1"/>
          <p:nvPr>
            <p:ph type="title"/>
          </p:nvPr>
        </p:nvSpPr>
        <p:spPr>
          <a:xfrm rot="5400000">
            <a:off x="5131810" y="1185732"/>
            <a:ext cx="3769948" cy="2471907"/>
          </a:xfrm>
          <a:prstGeom prst="rect">
            <a:avLst/>
          </a:prstGeom>
          <a:noFill/>
          <a:ln>
            <a:noFill/>
          </a:ln>
        </p:spPr>
        <p:txBody>
          <a:bodyPr anchorCtr="0" anchor="b" bIns="34275" lIns="68575" spcFirstLastPara="1" rIns="68575" wrap="square" tIns="34275">
            <a:normAutofit/>
          </a:bodyPr>
          <a:lstStyle>
            <a:lvl1pPr lvl="0" algn="l">
              <a:lnSpc>
                <a:spcPct val="100000"/>
              </a:lnSpc>
              <a:spcBef>
                <a:spcPts val="0"/>
              </a:spcBef>
              <a:spcAft>
                <a:spcPts val="0"/>
              </a:spcAft>
              <a:buClr>
                <a:schemeClr val="dk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7" name="Google Shape;607;g25d66d3d6c6_3_266"/>
          <p:cNvSpPr txBox="1"/>
          <p:nvPr>
            <p:ph idx="1" type="body"/>
          </p:nvPr>
        </p:nvSpPr>
        <p:spPr>
          <a:xfrm rot="5400000">
            <a:off x="1166635" y="-117232"/>
            <a:ext cx="3769948" cy="5077836"/>
          </a:xfrm>
          <a:prstGeom prst="rect">
            <a:avLst/>
          </a:prstGeom>
          <a:noFill/>
          <a:ln>
            <a:noFill/>
          </a:ln>
        </p:spPr>
        <p:txBody>
          <a:bodyPr anchorCtr="0" anchor="t" bIns="34275" lIns="68575" spcFirstLastPara="1" rIns="68575" wrap="square" tIns="34275">
            <a:normAutofit/>
          </a:bodyPr>
          <a:lstStyle>
            <a:lvl1pPr indent="-292100" lvl="0" marL="457200" algn="l">
              <a:lnSpc>
                <a:spcPct val="110000"/>
              </a:lnSpc>
              <a:spcBef>
                <a:spcPts val="800"/>
              </a:spcBef>
              <a:spcAft>
                <a:spcPts val="0"/>
              </a:spcAft>
              <a:buSzPts val="1000"/>
              <a:buChar char="▪"/>
              <a:defRPr/>
            </a:lvl1pPr>
            <a:lvl2pPr indent="-292100" lvl="1" marL="914400" algn="l">
              <a:lnSpc>
                <a:spcPct val="110000"/>
              </a:lnSpc>
              <a:spcBef>
                <a:spcPts val="400"/>
              </a:spcBef>
              <a:spcAft>
                <a:spcPts val="0"/>
              </a:spcAft>
              <a:buSzPts val="1000"/>
              <a:buChar char="▪"/>
              <a:defRPr/>
            </a:lvl2pPr>
            <a:lvl3pPr indent="-292100" lvl="2" marL="1371600" algn="l">
              <a:lnSpc>
                <a:spcPct val="110000"/>
              </a:lnSpc>
              <a:spcBef>
                <a:spcPts val="400"/>
              </a:spcBef>
              <a:spcAft>
                <a:spcPts val="0"/>
              </a:spcAft>
              <a:buSzPts val="1000"/>
              <a:buChar char="▪"/>
              <a:defRPr/>
            </a:lvl3pPr>
            <a:lvl4pPr indent="-292100" lvl="3" marL="1828800" algn="l">
              <a:lnSpc>
                <a:spcPct val="110000"/>
              </a:lnSpc>
              <a:spcBef>
                <a:spcPts val="400"/>
              </a:spcBef>
              <a:spcAft>
                <a:spcPts val="0"/>
              </a:spcAft>
              <a:buSzPts val="1000"/>
              <a:buChar char="▪"/>
              <a:defRPr/>
            </a:lvl4pPr>
            <a:lvl5pPr indent="-292100" lvl="4" marL="2286000" algn="l">
              <a:lnSpc>
                <a:spcPct val="110000"/>
              </a:lnSpc>
              <a:spcBef>
                <a:spcPts val="400"/>
              </a:spcBef>
              <a:spcAft>
                <a:spcPts val="0"/>
              </a:spcAft>
              <a:buSzPts val="10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8" name="Google Shape;608;g25d66d3d6c6_3_266"/>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9" name="Google Shape;609;g25d66d3d6c6_3_266"/>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10" name="Google Shape;610;g25d66d3d6c6_3_266"/>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17" name="Shape 617"/>
        <p:cNvGrpSpPr/>
        <p:nvPr/>
      </p:nvGrpSpPr>
      <p:grpSpPr>
        <a:xfrm>
          <a:off x="0" y="0"/>
          <a:ext cx="0" cy="0"/>
          <a:chOff x="0" y="0"/>
          <a:chExt cx="0" cy="0"/>
        </a:xfrm>
      </p:grpSpPr>
      <p:sp>
        <p:nvSpPr>
          <p:cNvPr id="618" name="Google Shape;618;g25d66d3d6c6_3_514"/>
          <p:cNvSpPr txBox="1"/>
          <p:nvPr>
            <p:ph type="title"/>
          </p:nvPr>
        </p:nvSpPr>
        <p:spPr>
          <a:xfrm>
            <a:off x="2063115" y="139313"/>
            <a:ext cx="5017769" cy="38576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400">
                <a:solidFill>
                  <a:srgbClr val="3ACAFF"/>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9" name="Google Shape;619;g25d66d3d6c6_3_514"/>
          <p:cNvSpPr txBox="1"/>
          <p:nvPr>
            <p:ph idx="1" type="body"/>
          </p:nvPr>
        </p:nvSpPr>
        <p:spPr>
          <a:xfrm>
            <a:off x="1741199" y="1365312"/>
            <a:ext cx="4880134" cy="1171098"/>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800">
                <a:solidFill>
                  <a:schemeClr val="dk1"/>
                </a:solidFill>
                <a:latin typeface="Carlito"/>
                <a:ea typeface="Carlito"/>
                <a:cs typeface="Carlito"/>
                <a:sym typeface="Carlito"/>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20" name="Google Shape;620;g25d66d3d6c6_3_514"/>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1" name="Google Shape;621;g25d66d3d6c6_3_514"/>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2" name="Google Shape;622;g25d66d3d6c6_3_514"/>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b="0" i="0" sz="1400" u="none" cap="none" strike="noStrike">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23" name="Shape 623"/>
        <p:cNvGrpSpPr/>
        <p:nvPr/>
      </p:nvGrpSpPr>
      <p:grpSpPr>
        <a:xfrm>
          <a:off x="0" y="0"/>
          <a:ext cx="0" cy="0"/>
          <a:chOff x="0" y="0"/>
          <a:chExt cx="0" cy="0"/>
        </a:xfrm>
      </p:grpSpPr>
      <p:sp>
        <p:nvSpPr>
          <p:cNvPr id="624" name="Google Shape;624;g25d66d3d6c6_3_520"/>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25" name="Google Shape;625;g25d66d3d6c6_3_520"/>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6" name="Google Shape;626;g25d66d3d6c6_3_52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7" name="Google Shape;627;g25d66d3d6c6_3_52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8" name="Google Shape;628;g25d66d3d6c6_3_52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b="0" i="0" sz="1400" u="none" cap="none" strike="noStrike">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29" name="Shape 629"/>
        <p:cNvGrpSpPr/>
        <p:nvPr/>
      </p:nvGrpSpPr>
      <p:grpSpPr>
        <a:xfrm>
          <a:off x="0" y="0"/>
          <a:ext cx="0" cy="0"/>
          <a:chOff x="0" y="0"/>
          <a:chExt cx="0" cy="0"/>
        </a:xfrm>
      </p:grpSpPr>
      <p:sp>
        <p:nvSpPr>
          <p:cNvPr id="630" name="Google Shape;630;g25d66d3d6c6_3_526"/>
          <p:cNvSpPr txBox="1"/>
          <p:nvPr>
            <p:ph type="title"/>
          </p:nvPr>
        </p:nvSpPr>
        <p:spPr>
          <a:xfrm>
            <a:off x="2063115" y="139313"/>
            <a:ext cx="5017769" cy="38576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400">
                <a:solidFill>
                  <a:srgbClr val="3ACAFF"/>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1" name="Google Shape;631;g25d66d3d6c6_3_526"/>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32" name="Google Shape;632;g25d66d3d6c6_3_526"/>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33" name="Google Shape;633;g25d66d3d6c6_3_52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4" name="Google Shape;634;g25d66d3d6c6_3_52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5" name="Google Shape;635;g25d66d3d6c6_3_52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b="0" i="0" sz="1400" u="none" cap="none" strike="noStrike">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36" name="Shape 636"/>
        <p:cNvGrpSpPr/>
        <p:nvPr/>
      </p:nvGrpSpPr>
      <p:grpSpPr>
        <a:xfrm>
          <a:off x="0" y="0"/>
          <a:ext cx="0" cy="0"/>
          <a:chOff x="0" y="0"/>
          <a:chExt cx="0" cy="0"/>
        </a:xfrm>
      </p:grpSpPr>
      <p:sp>
        <p:nvSpPr>
          <p:cNvPr id="637" name="Google Shape;637;g25d66d3d6c6_3_533"/>
          <p:cNvSpPr txBox="1"/>
          <p:nvPr>
            <p:ph type="title"/>
          </p:nvPr>
        </p:nvSpPr>
        <p:spPr>
          <a:xfrm>
            <a:off x="2063115" y="139313"/>
            <a:ext cx="5017769" cy="38576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400">
                <a:solidFill>
                  <a:srgbClr val="3ACAFF"/>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8" name="Google Shape;638;g25d66d3d6c6_3_533"/>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9" name="Google Shape;639;g25d66d3d6c6_3_533"/>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0" name="Google Shape;640;g25d66d3d6c6_3_533"/>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b="0" i="0" sz="1400" u="none" cap="none" strike="noStrike">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41" name="Shape 641"/>
        <p:cNvGrpSpPr/>
        <p:nvPr/>
      </p:nvGrpSpPr>
      <p:grpSpPr>
        <a:xfrm>
          <a:off x="0" y="0"/>
          <a:ext cx="0" cy="0"/>
          <a:chOff x="0" y="0"/>
          <a:chExt cx="0" cy="0"/>
        </a:xfrm>
      </p:grpSpPr>
      <p:sp>
        <p:nvSpPr>
          <p:cNvPr id="642" name="Google Shape;642;g25d66d3d6c6_3_53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3" name="Google Shape;643;g25d66d3d6c6_3_53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4" name="Google Shape;644;g25d66d3d6c6_3_53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b="0" i="0" sz="1400" u="none" cap="none" strike="noStrike">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24"/>
          <p:cNvSpPr txBox="1"/>
          <p:nvPr>
            <p:ph type="title"/>
          </p:nvPr>
        </p:nvSpPr>
        <p:spPr>
          <a:xfrm>
            <a:off x="629841" y="273844"/>
            <a:ext cx="7886700" cy="994200"/>
          </a:xfrm>
          <a:prstGeom prst="rect">
            <a:avLst/>
          </a:prstGeom>
          <a:noFill/>
          <a:ln>
            <a:noFill/>
          </a:ln>
        </p:spPr>
        <p:txBody>
          <a:bodyPr anchorCtr="0" anchor="ctr" bIns="69325" lIns="69325" spcFirstLastPara="1" rIns="69325" wrap="square" tIns="6932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38" name="Google Shape;38;p24"/>
          <p:cNvSpPr txBox="1"/>
          <p:nvPr>
            <p:ph idx="1" type="body"/>
          </p:nvPr>
        </p:nvSpPr>
        <p:spPr>
          <a:xfrm>
            <a:off x="629841" y="1260872"/>
            <a:ext cx="3868200" cy="618000"/>
          </a:xfrm>
          <a:prstGeom prst="rect">
            <a:avLst/>
          </a:prstGeom>
          <a:noFill/>
          <a:ln>
            <a:noFill/>
          </a:ln>
        </p:spPr>
        <p:txBody>
          <a:bodyPr anchorCtr="0" anchor="b" bIns="69325" lIns="69325" spcFirstLastPara="1" rIns="69325" wrap="square" tIns="69325">
            <a:noAutofit/>
          </a:bodyPr>
          <a:lstStyle>
            <a:lvl1pPr indent="-228600" lvl="0" marL="457200" marR="0" algn="l">
              <a:lnSpc>
                <a:spcPct val="90000"/>
              </a:lnSpc>
              <a:spcBef>
                <a:spcPts val="700"/>
              </a:spcBef>
              <a:spcAft>
                <a:spcPts val="0"/>
              </a:spcAft>
              <a:buClr>
                <a:schemeClr val="dk1"/>
              </a:buClr>
              <a:buSzPts val="1700"/>
              <a:buFont typeface="Arial"/>
              <a:buNone/>
              <a:defRPr b="1" i="0" sz="1700" u="none" cap="none" strike="noStrike">
                <a:solidFill>
                  <a:schemeClr val="dk1"/>
                </a:solidFill>
                <a:latin typeface="Calibri"/>
                <a:ea typeface="Calibri"/>
                <a:cs typeface="Calibri"/>
                <a:sym typeface="Calibri"/>
              </a:defRPr>
            </a:lvl1pPr>
            <a:lvl2pPr indent="-228600" lvl="1" marL="914400" marR="0" algn="l">
              <a:lnSpc>
                <a:spcPct val="90000"/>
              </a:lnSpc>
              <a:spcBef>
                <a:spcPts val="3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39" name="Google Shape;39;p24"/>
          <p:cNvSpPr txBox="1"/>
          <p:nvPr>
            <p:ph idx="2" type="body"/>
          </p:nvPr>
        </p:nvSpPr>
        <p:spPr>
          <a:xfrm>
            <a:off x="629841" y="1878806"/>
            <a:ext cx="3868200" cy="2763600"/>
          </a:xfrm>
          <a:prstGeom prst="rect">
            <a:avLst/>
          </a:prstGeom>
          <a:noFill/>
          <a:ln>
            <a:noFill/>
          </a:ln>
        </p:spPr>
        <p:txBody>
          <a:bodyPr anchorCtr="0" anchor="t" bIns="69325" lIns="69325" spcFirstLastPara="1" rIns="69325" wrap="square" tIns="6932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0" name="Google Shape;40;p24"/>
          <p:cNvSpPr txBox="1"/>
          <p:nvPr>
            <p:ph idx="3" type="body"/>
          </p:nvPr>
        </p:nvSpPr>
        <p:spPr>
          <a:xfrm>
            <a:off x="4629150" y="1260872"/>
            <a:ext cx="3887400" cy="618000"/>
          </a:xfrm>
          <a:prstGeom prst="rect">
            <a:avLst/>
          </a:prstGeom>
          <a:noFill/>
          <a:ln>
            <a:noFill/>
          </a:ln>
        </p:spPr>
        <p:txBody>
          <a:bodyPr anchorCtr="0" anchor="b" bIns="69325" lIns="69325" spcFirstLastPara="1" rIns="69325" wrap="square" tIns="69325">
            <a:noAutofit/>
          </a:bodyPr>
          <a:lstStyle>
            <a:lvl1pPr indent="-228600" lvl="0" marL="457200" marR="0" algn="l">
              <a:lnSpc>
                <a:spcPct val="90000"/>
              </a:lnSpc>
              <a:spcBef>
                <a:spcPts val="700"/>
              </a:spcBef>
              <a:spcAft>
                <a:spcPts val="0"/>
              </a:spcAft>
              <a:buClr>
                <a:schemeClr val="dk1"/>
              </a:buClr>
              <a:buSzPts val="1700"/>
              <a:buFont typeface="Arial"/>
              <a:buNone/>
              <a:defRPr b="1" i="0" sz="1700" u="none" cap="none" strike="noStrike">
                <a:solidFill>
                  <a:schemeClr val="dk1"/>
                </a:solidFill>
                <a:latin typeface="Calibri"/>
                <a:ea typeface="Calibri"/>
                <a:cs typeface="Calibri"/>
                <a:sym typeface="Calibri"/>
              </a:defRPr>
            </a:lvl1pPr>
            <a:lvl2pPr indent="-228600" lvl="1" marL="914400" marR="0" algn="l">
              <a:lnSpc>
                <a:spcPct val="90000"/>
              </a:lnSpc>
              <a:spcBef>
                <a:spcPts val="300"/>
              </a:spcBef>
              <a:spcAft>
                <a:spcPts val="0"/>
              </a:spcAft>
              <a:buClr>
                <a:schemeClr val="dk1"/>
              </a:buClr>
              <a:buSzPts val="1500"/>
              <a:buFont typeface="Arial"/>
              <a:buNone/>
              <a:defRPr b="1" i="0" sz="1500" u="none" cap="none" strike="noStrike">
                <a:solidFill>
                  <a:schemeClr val="dk1"/>
                </a:solidFill>
                <a:latin typeface="Calibri"/>
                <a:ea typeface="Calibri"/>
                <a:cs typeface="Calibri"/>
                <a:sym typeface="Calibri"/>
              </a:defRPr>
            </a:lvl2pPr>
            <a:lvl3pPr indent="-228600" lvl="2" marL="1371600" marR="0" algn="l">
              <a:lnSpc>
                <a:spcPct val="90000"/>
              </a:lnSpc>
              <a:spcBef>
                <a:spcPts val="300"/>
              </a:spcBef>
              <a:spcAft>
                <a:spcPts val="0"/>
              </a:spcAft>
              <a:buClr>
                <a:schemeClr val="dk1"/>
              </a:buClr>
              <a:buSzPts val="1400"/>
              <a:buFont typeface="Arial"/>
              <a:buNone/>
              <a:defRPr b="1" i="0" sz="1400" u="none" cap="none" strike="noStrike">
                <a:solidFill>
                  <a:schemeClr val="dk1"/>
                </a:solidFill>
                <a:latin typeface="Calibri"/>
                <a:ea typeface="Calibri"/>
                <a:cs typeface="Calibri"/>
                <a:sym typeface="Calibri"/>
              </a:defRPr>
            </a:lvl3pPr>
            <a:lvl4pPr indent="-228600" lvl="3" marL="18288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4pPr>
            <a:lvl5pPr indent="-228600" lvl="4" marL="22860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5pPr>
            <a:lvl6pPr indent="-228600" lvl="5" marL="27432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6pPr>
            <a:lvl7pPr indent="-228600" lvl="6" marL="32004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7pPr>
            <a:lvl8pPr indent="-228600" lvl="7" marL="36576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8pPr>
            <a:lvl9pPr indent="-228600" lvl="8" marL="4114800" marR="0" algn="l">
              <a:lnSpc>
                <a:spcPct val="90000"/>
              </a:lnSpc>
              <a:spcBef>
                <a:spcPts val="300"/>
              </a:spcBef>
              <a:spcAft>
                <a:spcPts val="0"/>
              </a:spcAft>
              <a:buClr>
                <a:schemeClr val="dk1"/>
              </a:buClr>
              <a:buSzPts val="1200"/>
              <a:buFont typeface="Arial"/>
              <a:buNone/>
              <a:defRPr b="1" i="0" sz="1200" u="none" cap="none" strike="noStrike">
                <a:solidFill>
                  <a:schemeClr val="dk1"/>
                </a:solidFill>
                <a:latin typeface="Calibri"/>
                <a:ea typeface="Calibri"/>
                <a:cs typeface="Calibri"/>
                <a:sym typeface="Calibri"/>
              </a:defRPr>
            </a:lvl9pPr>
          </a:lstStyle>
          <a:p/>
        </p:txBody>
      </p:sp>
      <p:sp>
        <p:nvSpPr>
          <p:cNvPr id="41" name="Google Shape;41;p24"/>
          <p:cNvSpPr txBox="1"/>
          <p:nvPr>
            <p:ph idx="4" type="body"/>
          </p:nvPr>
        </p:nvSpPr>
        <p:spPr>
          <a:xfrm>
            <a:off x="4629150" y="1878806"/>
            <a:ext cx="3887400" cy="2763600"/>
          </a:xfrm>
          <a:prstGeom prst="rect">
            <a:avLst/>
          </a:prstGeom>
          <a:noFill/>
          <a:ln>
            <a:noFill/>
          </a:ln>
        </p:spPr>
        <p:txBody>
          <a:bodyPr anchorCtr="0" anchor="t" bIns="69325" lIns="69325" spcFirstLastPara="1" rIns="69325" wrap="square" tIns="69325">
            <a:noAutofit/>
          </a:bodyPr>
          <a:lstStyle>
            <a:lvl1pPr indent="-361950" lvl="0" marL="457200" marR="0" algn="l">
              <a:lnSpc>
                <a:spcPct val="90000"/>
              </a:lnSpc>
              <a:spcBef>
                <a:spcPts val="7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36550" lvl="1" marL="9144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2pPr>
            <a:lvl3pPr indent="-323850" lvl="2" marL="1371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2" name="Google Shape;42;p24"/>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43" name="Google Shape;43;p24"/>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44" name="Google Shape;44;p24"/>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obj">
  <p:cSld name="OBJECT">
    <p:spTree>
      <p:nvGrpSpPr>
        <p:cNvPr id="651" name="Shape 651"/>
        <p:cNvGrpSpPr/>
        <p:nvPr/>
      </p:nvGrpSpPr>
      <p:grpSpPr>
        <a:xfrm>
          <a:off x="0" y="0"/>
          <a:ext cx="0" cy="0"/>
          <a:chOff x="0" y="0"/>
          <a:chExt cx="0" cy="0"/>
        </a:xfrm>
      </p:grpSpPr>
      <p:sp>
        <p:nvSpPr>
          <p:cNvPr id="652" name="Google Shape;652;g25d66d3d6c6_8_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3" name="Google Shape;653;g25d66d3d6c6_8_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4" name="Google Shape;654;g25d66d3d6c6_8_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b="0" i="0" sz="1400" u="none" cap="none" strike="noStrike">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55" name="Shape 655"/>
        <p:cNvGrpSpPr/>
        <p:nvPr/>
      </p:nvGrpSpPr>
      <p:grpSpPr>
        <a:xfrm>
          <a:off x="0" y="0"/>
          <a:ext cx="0" cy="0"/>
          <a:chOff x="0" y="0"/>
          <a:chExt cx="0" cy="0"/>
        </a:xfrm>
      </p:grpSpPr>
      <p:sp>
        <p:nvSpPr>
          <p:cNvPr id="656" name="Google Shape;656;g25d66d3d6c6_8_10"/>
          <p:cNvSpPr txBox="1"/>
          <p:nvPr>
            <p:ph type="ctrTitle"/>
          </p:nvPr>
        </p:nvSpPr>
        <p:spPr>
          <a:xfrm>
            <a:off x="685800" y="1594485"/>
            <a:ext cx="7772400" cy="108013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7" name="Google Shape;657;g25d66d3d6c6_8_10"/>
          <p:cNvSpPr txBox="1"/>
          <p:nvPr>
            <p:ph idx="1" type="subTitle"/>
          </p:nvPr>
        </p:nvSpPr>
        <p:spPr>
          <a:xfrm>
            <a:off x="1371600" y="2880360"/>
            <a:ext cx="6400800" cy="12858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8" name="Google Shape;658;g25d66d3d6c6_8_1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9" name="Google Shape;659;g25d66d3d6c6_8_1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0" name="Google Shape;660;g25d66d3d6c6_8_1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61" name="Shape 661"/>
        <p:cNvGrpSpPr/>
        <p:nvPr/>
      </p:nvGrpSpPr>
      <p:grpSpPr>
        <a:xfrm>
          <a:off x="0" y="0"/>
          <a:ext cx="0" cy="0"/>
          <a:chOff x="0" y="0"/>
          <a:chExt cx="0" cy="0"/>
        </a:xfrm>
      </p:grpSpPr>
      <p:sp>
        <p:nvSpPr>
          <p:cNvPr id="662" name="Google Shape;662;g25d66d3d6c6_8_16"/>
          <p:cNvSpPr txBox="1"/>
          <p:nvPr>
            <p:ph type="title"/>
          </p:nvPr>
        </p:nvSpPr>
        <p:spPr>
          <a:xfrm>
            <a:off x="2063115" y="139313"/>
            <a:ext cx="5017769" cy="38576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400">
                <a:solidFill>
                  <a:srgbClr val="3ACAFF"/>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3" name="Google Shape;663;g25d66d3d6c6_8_16"/>
          <p:cNvSpPr txBox="1"/>
          <p:nvPr>
            <p:ph idx="1" type="body"/>
          </p:nvPr>
        </p:nvSpPr>
        <p:spPr>
          <a:xfrm>
            <a:off x="1741199" y="1365312"/>
            <a:ext cx="4880134" cy="1171098"/>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b="0" i="0" sz="800">
                <a:solidFill>
                  <a:schemeClr val="dk1"/>
                </a:solidFill>
                <a:latin typeface="Carlito"/>
                <a:ea typeface="Carlito"/>
                <a:cs typeface="Carlito"/>
                <a:sym typeface="Carlito"/>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64" name="Google Shape;664;g25d66d3d6c6_8_16"/>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5" name="Google Shape;665;g25d66d3d6c6_8_16"/>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6" name="Google Shape;666;g25d66d3d6c6_8_16"/>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667" name="Shape 667"/>
        <p:cNvGrpSpPr/>
        <p:nvPr/>
      </p:nvGrpSpPr>
      <p:grpSpPr>
        <a:xfrm>
          <a:off x="0" y="0"/>
          <a:ext cx="0" cy="0"/>
          <a:chOff x="0" y="0"/>
          <a:chExt cx="0" cy="0"/>
        </a:xfrm>
      </p:grpSpPr>
      <p:sp>
        <p:nvSpPr>
          <p:cNvPr id="668" name="Google Shape;668;g25d66d3d6c6_8_22"/>
          <p:cNvSpPr txBox="1"/>
          <p:nvPr>
            <p:ph type="title"/>
          </p:nvPr>
        </p:nvSpPr>
        <p:spPr>
          <a:xfrm>
            <a:off x="2063115" y="139313"/>
            <a:ext cx="5017769" cy="38576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400">
                <a:solidFill>
                  <a:srgbClr val="3ACAFF"/>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69" name="Google Shape;669;g25d66d3d6c6_8_22"/>
          <p:cNvSpPr txBox="1"/>
          <p:nvPr>
            <p:ph idx="1" type="body"/>
          </p:nvPr>
        </p:nvSpPr>
        <p:spPr>
          <a:xfrm>
            <a:off x="45720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70" name="Google Shape;670;g25d66d3d6c6_8_22"/>
          <p:cNvSpPr txBox="1"/>
          <p:nvPr>
            <p:ph idx="2" type="body"/>
          </p:nvPr>
        </p:nvSpPr>
        <p:spPr>
          <a:xfrm>
            <a:off x="4709160" y="1183005"/>
            <a:ext cx="3977640" cy="339471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100"/>
              <a:buNone/>
              <a:defRPr/>
            </a:lvl1pPr>
            <a:lvl2pPr indent="-228600" lvl="1" marL="914400" algn="l">
              <a:spcBef>
                <a:spcPts val="0"/>
              </a:spcBef>
              <a:spcAft>
                <a:spcPts val="0"/>
              </a:spcAft>
              <a:buSzPts val="1100"/>
              <a:buNone/>
              <a:defRPr/>
            </a:lvl2pPr>
            <a:lvl3pPr indent="-228600" lvl="2" marL="1371600" algn="l">
              <a:spcBef>
                <a:spcPts val="0"/>
              </a:spcBef>
              <a:spcAft>
                <a:spcPts val="0"/>
              </a:spcAft>
              <a:buSzPts val="1100"/>
              <a:buNone/>
              <a:defRPr/>
            </a:lvl3pPr>
            <a:lvl4pPr indent="-228600" lvl="3" marL="1828800" algn="l">
              <a:spcBef>
                <a:spcPts val="0"/>
              </a:spcBef>
              <a:spcAft>
                <a:spcPts val="0"/>
              </a:spcAft>
              <a:buSzPts val="1100"/>
              <a:buNone/>
              <a:defRPr/>
            </a:lvl4pPr>
            <a:lvl5pPr indent="-228600" lvl="4" marL="2286000" algn="l">
              <a:spcBef>
                <a:spcPts val="0"/>
              </a:spcBef>
              <a:spcAft>
                <a:spcPts val="0"/>
              </a:spcAft>
              <a:buSzPts val="1100"/>
              <a:buNone/>
              <a:defRPr/>
            </a:lvl5pPr>
            <a:lvl6pPr indent="-228600" lvl="5" marL="2743200" algn="l">
              <a:spcBef>
                <a:spcPts val="0"/>
              </a:spcBef>
              <a:spcAft>
                <a:spcPts val="0"/>
              </a:spcAft>
              <a:buSzPts val="1100"/>
              <a:buNone/>
              <a:defRPr/>
            </a:lvl6pPr>
            <a:lvl7pPr indent="-228600" lvl="6" marL="3200400" algn="l">
              <a:spcBef>
                <a:spcPts val="0"/>
              </a:spcBef>
              <a:spcAft>
                <a:spcPts val="0"/>
              </a:spcAft>
              <a:buSzPts val="1100"/>
              <a:buNone/>
              <a:defRPr/>
            </a:lvl7pPr>
            <a:lvl8pPr indent="-228600" lvl="7" marL="3657600" algn="l">
              <a:spcBef>
                <a:spcPts val="0"/>
              </a:spcBef>
              <a:spcAft>
                <a:spcPts val="0"/>
              </a:spcAft>
              <a:buSzPts val="1100"/>
              <a:buNone/>
              <a:defRPr/>
            </a:lvl8pPr>
            <a:lvl9pPr indent="-228600" lvl="8" marL="4114800" algn="l">
              <a:spcBef>
                <a:spcPts val="0"/>
              </a:spcBef>
              <a:spcAft>
                <a:spcPts val="0"/>
              </a:spcAft>
              <a:buSzPts val="1100"/>
              <a:buNone/>
              <a:defRPr/>
            </a:lvl9pPr>
          </a:lstStyle>
          <a:p/>
        </p:txBody>
      </p:sp>
      <p:sp>
        <p:nvSpPr>
          <p:cNvPr id="671" name="Google Shape;671;g25d66d3d6c6_8_22"/>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2" name="Google Shape;672;g25d66d3d6c6_8_22"/>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3" name="Google Shape;673;g25d66d3d6c6_8_22"/>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74" name="Shape 674"/>
        <p:cNvGrpSpPr/>
        <p:nvPr/>
      </p:nvGrpSpPr>
      <p:grpSpPr>
        <a:xfrm>
          <a:off x="0" y="0"/>
          <a:ext cx="0" cy="0"/>
          <a:chOff x="0" y="0"/>
          <a:chExt cx="0" cy="0"/>
        </a:xfrm>
      </p:grpSpPr>
      <p:sp>
        <p:nvSpPr>
          <p:cNvPr id="675" name="Google Shape;675;g25d66d3d6c6_8_29"/>
          <p:cNvSpPr txBox="1"/>
          <p:nvPr>
            <p:ph type="title"/>
          </p:nvPr>
        </p:nvSpPr>
        <p:spPr>
          <a:xfrm>
            <a:off x="2063115" y="139313"/>
            <a:ext cx="5017769" cy="385763"/>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b="1" i="0" sz="2400">
                <a:solidFill>
                  <a:srgbClr val="3ACAFF"/>
                </a:solidFill>
                <a:latin typeface="Arial"/>
                <a:ea typeface="Arial"/>
                <a:cs typeface="Arial"/>
                <a:sym typeface="Aria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76" name="Google Shape;676;g25d66d3d6c6_8_29"/>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7" name="Google Shape;677;g25d66d3d6c6_8_29"/>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100"/>
              <a:buNone/>
              <a:defRPr>
                <a:solidFill>
                  <a:srgbClr val="88888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8" name="Google Shape;678;g25d66d3d6c6_8_29"/>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algn="r">
              <a:spcBef>
                <a:spcPts val="0"/>
              </a:spcBef>
              <a:buNone/>
              <a:defRPr>
                <a:solidFill>
                  <a:srgbClr val="888888"/>
                </a:solidFill>
              </a:defRPr>
            </a:lvl1pPr>
            <a:lvl2pPr indent="0" lvl="1" marL="0" algn="r">
              <a:spcBef>
                <a:spcPts val="0"/>
              </a:spcBef>
              <a:buNone/>
              <a:defRPr>
                <a:solidFill>
                  <a:srgbClr val="888888"/>
                </a:solidFill>
              </a:defRPr>
            </a:lvl2pPr>
            <a:lvl3pPr indent="0" lvl="2" marL="0" algn="r">
              <a:spcBef>
                <a:spcPts val="0"/>
              </a:spcBef>
              <a:buNone/>
              <a:defRPr>
                <a:solidFill>
                  <a:srgbClr val="888888"/>
                </a:solidFill>
              </a:defRPr>
            </a:lvl3pPr>
            <a:lvl4pPr indent="0" lvl="3" marL="0" algn="r">
              <a:spcBef>
                <a:spcPts val="0"/>
              </a:spcBef>
              <a:buNone/>
              <a:defRPr>
                <a:solidFill>
                  <a:srgbClr val="888888"/>
                </a:solidFill>
              </a:defRPr>
            </a:lvl4pPr>
            <a:lvl5pPr indent="0" lvl="4" marL="0" algn="r">
              <a:spcBef>
                <a:spcPts val="0"/>
              </a:spcBef>
              <a:buNone/>
              <a:defRPr>
                <a:solidFill>
                  <a:srgbClr val="888888"/>
                </a:solidFill>
              </a:defRPr>
            </a:lvl5pPr>
            <a:lvl6pPr indent="0" lvl="5" marL="0" algn="r">
              <a:spcBef>
                <a:spcPts val="0"/>
              </a:spcBef>
              <a:buNone/>
              <a:defRPr>
                <a:solidFill>
                  <a:srgbClr val="888888"/>
                </a:solidFill>
              </a:defRPr>
            </a:lvl6pPr>
            <a:lvl7pPr indent="0" lvl="6" marL="0" algn="r">
              <a:spcBef>
                <a:spcPts val="0"/>
              </a:spcBef>
              <a:buNone/>
              <a:defRPr>
                <a:solidFill>
                  <a:srgbClr val="888888"/>
                </a:solidFill>
              </a:defRPr>
            </a:lvl7pPr>
            <a:lvl8pPr indent="0" lvl="7" marL="0" algn="r">
              <a:spcBef>
                <a:spcPts val="0"/>
              </a:spcBef>
              <a:buNone/>
              <a:defRPr>
                <a:solidFill>
                  <a:srgbClr val="888888"/>
                </a:solidFill>
              </a:defRPr>
            </a:lvl8pPr>
            <a:lvl9pPr indent="0" lvl="8" mar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sz="1400">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25"/>
          <p:cNvSpPr txBox="1"/>
          <p:nvPr>
            <p:ph type="title"/>
          </p:nvPr>
        </p:nvSpPr>
        <p:spPr>
          <a:xfrm>
            <a:off x="628647" y="273848"/>
            <a:ext cx="7886700" cy="410700"/>
          </a:xfrm>
          <a:prstGeom prst="rect">
            <a:avLst/>
          </a:prstGeom>
          <a:noFill/>
          <a:ln>
            <a:noFill/>
          </a:ln>
        </p:spPr>
        <p:txBody>
          <a:bodyPr anchorCtr="0" anchor="ctr" bIns="69325" lIns="69325" spcFirstLastPara="1" rIns="69325" wrap="square" tIns="69325">
            <a:no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47" name="Google Shape;47;p25"/>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48" name="Google Shape;48;p25"/>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49" name="Google Shape;49;p25"/>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26"/>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52" name="Google Shape;52;p26"/>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53" name="Google Shape;53;p26"/>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26"/>
          <p:cNvSpPr/>
          <p:nvPr/>
        </p:nvSpPr>
        <p:spPr>
          <a:xfrm>
            <a:off x="452392" y="454819"/>
            <a:ext cx="546300" cy="443100"/>
          </a:xfrm>
          <a:prstGeom prst="rect">
            <a:avLst/>
          </a:prstGeom>
          <a:solidFill>
            <a:srgbClr val="EDEDED"/>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55" name="Google Shape;55;p26"/>
          <p:cNvSpPr/>
          <p:nvPr/>
        </p:nvSpPr>
        <p:spPr>
          <a:xfrm>
            <a:off x="1109945" y="454819"/>
            <a:ext cx="546300" cy="443100"/>
          </a:xfrm>
          <a:prstGeom prst="rect">
            <a:avLst/>
          </a:prstGeom>
          <a:solidFill>
            <a:srgbClr val="D6D6D6"/>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56" name="Google Shape;56;p26"/>
          <p:cNvSpPr/>
          <p:nvPr/>
        </p:nvSpPr>
        <p:spPr>
          <a:xfrm>
            <a:off x="1767498" y="454819"/>
            <a:ext cx="546300" cy="443100"/>
          </a:xfrm>
          <a:prstGeom prst="rect">
            <a:avLst/>
          </a:prstGeom>
          <a:solidFill>
            <a:srgbClr val="9B9B9B"/>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57" name="Google Shape;57;p26"/>
          <p:cNvSpPr/>
          <p:nvPr/>
        </p:nvSpPr>
        <p:spPr>
          <a:xfrm>
            <a:off x="2425051" y="454819"/>
            <a:ext cx="546300" cy="443100"/>
          </a:xfrm>
          <a:prstGeom prst="rect">
            <a:avLst/>
          </a:prstGeom>
          <a:solidFill>
            <a:srgbClr val="626262"/>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58" name="Google Shape;58;p26"/>
          <p:cNvSpPr/>
          <p:nvPr/>
        </p:nvSpPr>
        <p:spPr>
          <a:xfrm>
            <a:off x="452379" y="1009734"/>
            <a:ext cx="546300" cy="443100"/>
          </a:xfrm>
          <a:prstGeom prst="rect">
            <a:avLst/>
          </a:prstGeom>
          <a:solidFill>
            <a:srgbClr val="E3E7E8"/>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59" name="Google Shape;59;p26"/>
          <p:cNvSpPr/>
          <p:nvPr/>
        </p:nvSpPr>
        <p:spPr>
          <a:xfrm>
            <a:off x="1109932" y="1009734"/>
            <a:ext cx="546300" cy="443100"/>
          </a:xfrm>
          <a:prstGeom prst="rect">
            <a:avLst/>
          </a:prstGeom>
          <a:solidFill>
            <a:srgbClr val="758F9B"/>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60" name="Google Shape;60;p26"/>
          <p:cNvSpPr/>
          <p:nvPr/>
        </p:nvSpPr>
        <p:spPr>
          <a:xfrm>
            <a:off x="1767485" y="1009734"/>
            <a:ext cx="546300" cy="443100"/>
          </a:xfrm>
          <a:prstGeom prst="rect">
            <a:avLst/>
          </a:prstGeom>
          <a:solidFill>
            <a:srgbClr val="5D7581"/>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61" name="Google Shape;61;p26"/>
          <p:cNvSpPr/>
          <p:nvPr/>
        </p:nvSpPr>
        <p:spPr>
          <a:xfrm>
            <a:off x="2425038" y="1009734"/>
            <a:ext cx="546300" cy="443100"/>
          </a:xfrm>
          <a:prstGeom prst="rect">
            <a:avLst/>
          </a:prstGeom>
          <a:solidFill>
            <a:srgbClr val="38464D"/>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62" name="Google Shape;62;p26"/>
          <p:cNvSpPr/>
          <p:nvPr/>
        </p:nvSpPr>
        <p:spPr>
          <a:xfrm>
            <a:off x="3082601" y="1009734"/>
            <a:ext cx="546300" cy="443100"/>
          </a:xfrm>
          <a:prstGeom prst="rect">
            <a:avLst/>
          </a:prstGeom>
          <a:solidFill>
            <a:srgbClr val="222B2F"/>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63" name="Google Shape;63;p26"/>
          <p:cNvSpPr/>
          <p:nvPr/>
        </p:nvSpPr>
        <p:spPr>
          <a:xfrm>
            <a:off x="452379" y="1564648"/>
            <a:ext cx="546300" cy="443100"/>
          </a:xfrm>
          <a:prstGeom prst="rect">
            <a:avLst/>
          </a:prstGeom>
          <a:solidFill>
            <a:srgbClr val="D4E4EE"/>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64" name="Google Shape;64;p26"/>
          <p:cNvSpPr/>
          <p:nvPr/>
        </p:nvSpPr>
        <p:spPr>
          <a:xfrm>
            <a:off x="1109932" y="1564648"/>
            <a:ext cx="546300" cy="443100"/>
          </a:xfrm>
          <a:prstGeom prst="rect">
            <a:avLst/>
          </a:prstGeom>
          <a:solidFill>
            <a:srgbClr val="A2C8DE"/>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65" name="Google Shape;65;p26"/>
          <p:cNvSpPr/>
          <p:nvPr/>
        </p:nvSpPr>
        <p:spPr>
          <a:xfrm>
            <a:off x="1767485" y="1564648"/>
            <a:ext cx="546300" cy="443100"/>
          </a:xfrm>
          <a:prstGeom prst="rect">
            <a:avLst/>
          </a:prstGeom>
          <a:solidFill>
            <a:srgbClr val="64A3C8"/>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66" name="Google Shape;66;p26"/>
          <p:cNvSpPr/>
          <p:nvPr/>
        </p:nvSpPr>
        <p:spPr>
          <a:xfrm>
            <a:off x="2425038" y="1564648"/>
            <a:ext cx="546300" cy="443100"/>
          </a:xfrm>
          <a:prstGeom prst="rect">
            <a:avLst/>
          </a:prstGeom>
          <a:solidFill>
            <a:srgbClr val="5489A6"/>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67" name="Google Shape;67;p26"/>
          <p:cNvSpPr/>
          <p:nvPr/>
        </p:nvSpPr>
        <p:spPr>
          <a:xfrm>
            <a:off x="3082601" y="1564648"/>
            <a:ext cx="546300" cy="443100"/>
          </a:xfrm>
          <a:prstGeom prst="rect">
            <a:avLst/>
          </a:prstGeom>
          <a:solidFill>
            <a:srgbClr val="436D84"/>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68" name="Google Shape;68;p26"/>
          <p:cNvSpPr/>
          <p:nvPr/>
        </p:nvSpPr>
        <p:spPr>
          <a:xfrm>
            <a:off x="452392" y="2119564"/>
            <a:ext cx="546300" cy="443100"/>
          </a:xfrm>
          <a:prstGeom prst="rect">
            <a:avLst/>
          </a:prstGeom>
          <a:solidFill>
            <a:srgbClr val="CBE6E6"/>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69" name="Google Shape;69;p26"/>
          <p:cNvSpPr/>
          <p:nvPr/>
        </p:nvSpPr>
        <p:spPr>
          <a:xfrm>
            <a:off x="1109945" y="2119564"/>
            <a:ext cx="546300" cy="443100"/>
          </a:xfrm>
          <a:prstGeom prst="rect">
            <a:avLst/>
          </a:prstGeom>
          <a:solidFill>
            <a:srgbClr val="ACCBCB"/>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0" name="Google Shape;70;p26"/>
          <p:cNvSpPr/>
          <p:nvPr/>
        </p:nvSpPr>
        <p:spPr>
          <a:xfrm>
            <a:off x="1767498" y="2119564"/>
            <a:ext cx="546300" cy="443100"/>
          </a:xfrm>
          <a:prstGeom prst="rect">
            <a:avLst/>
          </a:prstGeom>
          <a:solidFill>
            <a:srgbClr val="79B1B1"/>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1" name="Google Shape;71;p26"/>
          <p:cNvSpPr/>
          <p:nvPr/>
        </p:nvSpPr>
        <p:spPr>
          <a:xfrm>
            <a:off x="2425051" y="2119564"/>
            <a:ext cx="546300" cy="443100"/>
          </a:xfrm>
          <a:prstGeom prst="rect">
            <a:avLst/>
          </a:prstGeom>
          <a:solidFill>
            <a:srgbClr val="538E8D"/>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2" name="Google Shape;72;p26"/>
          <p:cNvSpPr/>
          <p:nvPr/>
        </p:nvSpPr>
        <p:spPr>
          <a:xfrm>
            <a:off x="3082614" y="2119564"/>
            <a:ext cx="546300" cy="443100"/>
          </a:xfrm>
          <a:prstGeom prst="rect">
            <a:avLst/>
          </a:prstGeom>
          <a:solidFill>
            <a:srgbClr val="3C6766"/>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3" name="Google Shape;73;p26"/>
          <p:cNvSpPr/>
          <p:nvPr/>
        </p:nvSpPr>
        <p:spPr>
          <a:xfrm>
            <a:off x="452392" y="2674479"/>
            <a:ext cx="546300" cy="443100"/>
          </a:xfrm>
          <a:prstGeom prst="rect">
            <a:avLst/>
          </a:prstGeom>
          <a:solidFill>
            <a:srgbClr val="F5F7D3"/>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4" name="Google Shape;74;p26"/>
          <p:cNvSpPr/>
          <p:nvPr/>
        </p:nvSpPr>
        <p:spPr>
          <a:xfrm>
            <a:off x="1109945" y="2674479"/>
            <a:ext cx="546300" cy="443100"/>
          </a:xfrm>
          <a:prstGeom prst="rect">
            <a:avLst/>
          </a:prstGeom>
          <a:solidFill>
            <a:srgbClr val="D0D383"/>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5" name="Google Shape;75;p26"/>
          <p:cNvSpPr/>
          <p:nvPr/>
        </p:nvSpPr>
        <p:spPr>
          <a:xfrm>
            <a:off x="1767498" y="2674479"/>
            <a:ext cx="546300" cy="443100"/>
          </a:xfrm>
          <a:prstGeom prst="rect">
            <a:avLst/>
          </a:prstGeom>
          <a:solidFill>
            <a:srgbClr val="B5BD21"/>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6" name="Google Shape;76;p26"/>
          <p:cNvSpPr/>
          <p:nvPr/>
        </p:nvSpPr>
        <p:spPr>
          <a:xfrm>
            <a:off x="2425051" y="2674479"/>
            <a:ext cx="546300" cy="443100"/>
          </a:xfrm>
          <a:prstGeom prst="rect">
            <a:avLst/>
          </a:prstGeom>
          <a:solidFill>
            <a:srgbClr val="8E941A"/>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7" name="Google Shape;77;p26"/>
          <p:cNvSpPr/>
          <p:nvPr/>
        </p:nvSpPr>
        <p:spPr>
          <a:xfrm>
            <a:off x="3082614" y="2674479"/>
            <a:ext cx="546300" cy="443100"/>
          </a:xfrm>
          <a:prstGeom prst="rect">
            <a:avLst/>
          </a:prstGeom>
          <a:solidFill>
            <a:srgbClr val="646812"/>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8" name="Google Shape;78;p26"/>
          <p:cNvSpPr/>
          <p:nvPr/>
        </p:nvSpPr>
        <p:spPr>
          <a:xfrm>
            <a:off x="452392" y="3229393"/>
            <a:ext cx="546300" cy="443100"/>
          </a:xfrm>
          <a:prstGeom prst="rect">
            <a:avLst/>
          </a:prstGeom>
          <a:solidFill>
            <a:srgbClr val="FFF5D2"/>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79" name="Google Shape;79;p26"/>
          <p:cNvSpPr/>
          <p:nvPr/>
        </p:nvSpPr>
        <p:spPr>
          <a:xfrm>
            <a:off x="1109945" y="3229393"/>
            <a:ext cx="546300" cy="443100"/>
          </a:xfrm>
          <a:prstGeom prst="rect">
            <a:avLst/>
          </a:prstGeom>
          <a:solidFill>
            <a:srgbClr val="F1C67C"/>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0" name="Google Shape;80;p26"/>
          <p:cNvSpPr/>
          <p:nvPr/>
        </p:nvSpPr>
        <p:spPr>
          <a:xfrm>
            <a:off x="1767498" y="3229393"/>
            <a:ext cx="546300" cy="443100"/>
          </a:xfrm>
          <a:prstGeom prst="rect">
            <a:avLst/>
          </a:prstGeom>
          <a:solidFill>
            <a:srgbClr val="E9A722"/>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1" name="Google Shape;81;p26"/>
          <p:cNvSpPr/>
          <p:nvPr/>
        </p:nvSpPr>
        <p:spPr>
          <a:xfrm>
            <a:off x="2425051" y="3229393"/>
            <a:ext cx="546300" cy="443100"/>
          </a:xfrm>
          <a:prstGeom prst="rect">
            <a:avLst/>
          </a:prstGeom>
          <a:solidFill>
            <a:srgbClr val="C38813"/>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2" name="Google Shape;82;p26"/>
          <p:cNvSpPr/>
          <p:nvPr/>
        </p:nvSpPr>
        <p:spPr>
          <a:xfrm>
            <a:off x="3082614" y="3229393"/>
            <a:ext cx="546300" cy="443100"/>
          </a:xfrm>
          <a:prstGeom prst="rect">
            <a:avLst/>
          </a:prstGeom>
          <a:solidFill>
            <a:srgbClr val="94680F"/>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3" name="Google Shape;83;p26"/>
          <p:cNvSpPr/>
          <p:nvPr/>
        </p:nvSpPr>
        <p:spPr>
          <a:xfrm>
            <a:off x="452384" y="3784299"/>
            <a:ext cx="546300" cy="443100"/>
          </a:xfrm>
          <a:prstGeom prst="rect">
            <a:avLst/>
          </a:prstGeom>
          <a:solidFill>
            <a:srgbClr val="FBE3DA"/>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4" name="Google Shape;84;p26"/>
          <p:cNvSpPr/>
          <p:nvPr/>
        </p:nvSpPr>
        <p:spPr>
          <a:xfrm>
            <a:off x="1109937" y="3784299"/>
            <a:ext cx="546300" cy="443100"/>
          </a:xfrm>
          <a:prstGeom prst="rect">
            <a:avLst/>
          </a:prstGeom>
          <a:solidFill>
            <a:srgbClr val="F8A691"/>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5" name="Google Shape;85;p26"/>
          <p:cNvSpPr/>
          <p:nvPr/>
        </p:nvSpPr>
        <p:spPr>
          <a:xfrm>
            <a:off x="1767490" y="3784299"/>
            <a:ext cx="546300" cy="443100"/>
          </a:xfrm>
          <a:prstGeom prst="rect">
            <a:avLst/>
          </a:prstGeom>
          <a:solidFill>
            <a:srgbClr val="F47963"/>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6" name="Google Shape;86;p26"/>
          <p:cNvSpPr/>
          <p:nvPr/>
        </p:nvSpPr>
        <p:spPr>
          <a:xfrm>
            <a:off x="2425043" y="3784299"/>
            <a:ext cx="546300" cy="443100"/>
          </a:xfrm>
          <a:prstGeom prst="rect">
            <a:avLst/>
          </a:prstGeom>
          <a:solidFill>
            <a:srgbClr val="CE5E4B"/>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7" name="Google Shape;87;p26"/>
          <p:cNvSpPr/>
          <p:nvPr/>
        </p:nvSpPr>
        <p:spPr>
          <a:xfrm>
            <a:off x="3082606" y="3784299"/>
            <a:ext cx="546300" cy="443100"/>
          </a:xfrm>
          <a:prstGeom prst="rect">
            <a:avLst/>
          </a:prstGeom>
          <a:solidFill>
            <a:srgbClr val="994B3D"/>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8" name="Google Shape;88;p26"/>
          <p:cNvSpPr/>
          <p:nvPr/>
        </p:nvSpPr>
        <p:spPr>
          <a:xfrm>
            <a:off x="4260290" y="3784299"/>
            <a:ext cx="546300" cy="443100"/>
          </a:xfrm>
          <a:prstGeom prst="rect">
            <a:avLst/>
          </a:prstGeom>
          <a:solidFill>
            <a:srgbClr val="BF5640"/>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89" name="Google Shape;89;p26"/>
          <p:cNvSpPr/>
          <p:nvPr/>
        </p:nvSpPr>
        <p:spPr>
          <a:xfrm>
            <a:off x="4944101" y="3784307"/>
            <a:ext cx="546300" cy="443100"/>
          </a:xfrm>
          <a:prstGeom prst="rect">
            <a:avLst/>
          </a:prstGeom>
          <a:solidFill>
            <a:srgbClr val="464D4D"/>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90" name="Google Shape;90;p26"/>
          <p:cNvSpPr/>
          <p:nvPr/>
        </p:nvSpPr>
        <p:spPr>
          <a:xfrm>
            <a:off x="5627918" y="3784307"/>
            <a:ext cx="546300" cy="443100"/>
          </a:xfrm>
          <a:prstGeom prst="rect">
            <a:avLst/>
          </a:prstGeom>
          <a:solidFill>
            <a:srgbClr val="FFF5C3"/>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
        <p:nvSpPr>
          <p:cNvPr id="91" name="Google Shape;91;p26"/>
          <p:cNvSpPr/>
          <p:nvPr/>
        </p:nvSpPr>
        <p:spPr>
          <a:xfrm>
            <a:off x="6311735" y="3784307"/>
            <a:ext cx="546300" cy="443100"/>
          </a:xfrm>
          <a:prstGeom prst="rect">
            <a:avLst/>
          </a:prstGeom>
          <a:solidFill>
            <a:srgbClr val="FED56F"/>
          </a:solidFill>
          <a:ln>
            <a:noFill/>
          </a:ln>
        </p:spPr>
        <p:txBody>
          <a:bodyPr anchorCtr="0" anchor="ctr" bIns="51750" lIns="51750" spcFirstLastPara="1" rIns="51750" wrap="square" tIns="5175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2" name="Shape 92"/>
        <p:cNvGrpSpPr/>
        <p:nvPr/>
      </p:nvGrpSpPr>
      <p:grpSpPr>
        <a:xfrm>
          <a:off x="0" y="0"/>
          <a:ext cx="0" cy="0"/>
          <a:chOff x="0" y="0"/>
          <a:chExt cx="0" cy="0"/>
        </a:xfrm>
      </p:grpSpPr>
      <p:sp>
        <p:nvSpPr>
          <p:cNvPr id="93" name="Google Shape;93;p27"/>
          <p:cNvSpPr txBox="1"/>
          <p:nvPr>
            <p:ph type="title"/>
          </p:nvPr>
        </p:nvSpPr>
        <p:spPr>
          <a:xfrm>
            <a:off x="629841" y="342900"/>
            <a:ext cx="2949300" cy="1200000"/>
          </a:xfrm>
          <a:prstGeom prst="rect">
            <a:avLst/>
          </a:prstGeom>
          <a:noFill/>
          <a:ln>
            <a:noFill/>
          </a:ln>
        </p:spPr>
        <p:txBody>
          <a:bodyPr anchorCtr="0" anchor="b" bIns="69325" lIns="69325" spcFirstLastPara="1" rIns="69325" wrap="square" tIns="69325">
            <a:noAutofit/>
          </a:bodyPr>
          <a:lstStyle>
            <a:lvl1pPr lvl="0" marR="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94" name="Google Shape;94;p27"/>
          <p:cNvSpPr txBox="1"/>
          <p:nvPr>
            <p:ph idx="1" type="body"/>
          </p:nvPr>
        </p:nvSpPr>
        <p:spPr>
          <a:xfrm>
            <a:off x="3887391" y="740569"/>
            <a:ext cx="4629300" cy="3655200"/>
          </a:xfrm>
          <a:prstGeom prst="rect">
            <a:avLst/>
          </a:prstGeom>
          <a:noFill/>
          <a:ln>
            <a:noFill/>
          </a:ln>
        </p:spPr>
        <p:txBody>
          <a:bodyPr anchorCtr="0" anchor="t" bIns="69325" lIns="69325" spcFirstLastPara="1" rIns="69325" wrap="square" tIns="69325">
            <a:noAutofit/>
          </a:bodyPr>
          <a:lstStyle>
            <a:lvl1pPr indent="-381000" lvl="0" marL="457200" marR="0" algn="l">
              <a:lnSpc>
                <a:spcPct val="90000"/>
              </a:lnSpc>
              <a:spcBef>
                <a:spcPts val="7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1pPr>
            <a:lvl2pPr indent="-361950" lvl="1" marL="914400" marR="0" algn="l">
              <a:lnSpc>
                <a:spcPct val="90000"/>
              </a:lnSpc>
              <a:spcBef>
                <a:spcPts val="3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2pPr>
            <a:lvl3pPr indent="-336550" lvl="2" marL="1371600" marR="0" algn="l">
              <a:lnSpc>
                <a:spcPct val="90000"/>
              </a:lnSpc>
              <a:spcBef>
                <a:spcPts val="3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3pPr>
            <a:lvl4pPr indent="-323850" lvl="3" marL="18288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4pPr>
            <a:lvl5pPr indent="-323850" lvl="4" marL="22860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5pPr>
            <a:lvl6pPr indent="-323850" lvl="5" marL="27432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6pPr>
            <a:lvl7pPr indent="-323850" lvl="6" marL="32004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7pPr>
            <a:lvl8pPr indent="-323850" lvl="7" marL="36576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8pPr>
            <a:lvl9pPr indent="-323850" lvl="8" marL="4114800" marR="0" algn="l">
              <a:lnSpc>
                <a:spcPct val="90000"/>
              </a:lnSpc>
              <a:spcBef>
                <a:spcPts val="3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9pPr>
          </a:lstStyle>
          <a:p/>
        </p:txBody>
      </p:sp>
      <p:sp>
        <p:nvSpPr>
          <p:cNvPr id="95" name="Google Shape;95;p27"/>
          <p:cNvSpPr txBox="1"/>
          <p:nvPr>
            <p:ph idx="2" type="body"/>
          </p:nvPr>
        </p:nvSpPr>
        <p:spPr>
          <a:xfrm>
            <a:off x="629841" y="1543050"/>
            <a:ext cx="2949300" cy="2858700"/>
          </a:xfrm>
          <a:prstGeom prst="rect">
            <a:avLst/>
          </a:prstGeom>
          <a:noFill/>
          <a:ln>
            <a:noFill/>
          </a:ln>
        </p:spPr>
        <p:txBody>
          <a:bodyPr anchorCtr="0" anchor="t" bIns="69325" lIns="69325" spcFirstLastPara="1" rIns="69325" wrap="square" tIns="69325">
            <a:noAutofit/>
          </a:bodyPr>
          <a:lstStyle>
            <a:lvl1pPr indent="-228600" lvl="0" marL="457200" marR="0" algn="l">
              <a:lnSpc>
                <a:spcPct val="90000"/>
              </a:lnSpc>
              <a:spcBef>
                <a:spcPts val="7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3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2pPr>
            <a:lvl3pPr indent="-228600" lvl="2" marL="1371600" marR="0" algn="l">
              <a:lnSpc>
                <a:spcPct val="90000"/>
              </a:lnSpc>
              <a:spcBef>
                <a:spcPts val="3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4pPr>
            <a:lvl5pPr indent="-228600" lvl="4" marL="22860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5pPr>
            <a:lvl6pPr indent="-228600" lvl="5" marL="27432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6pPr>
            <a:lvl7pPr indent="-228600" lvl="6" marL="32004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7pPr>
            <a:lvl8pPr indent="-228600" lvl="7" marL="36576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8pPr>
            <a:lvl9pPr indent="-228600" lvl="8" marL="41148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9pPr>
          </a:lstStyle>
          <a:p/>
        </p:txBody>
      </p:sp>
      <p:sp>
        <p:nvSpPr>
          <p:cNvPr id="96" name="Google Shape;96;p27"/>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97" name="Google Shape;97;p27"/>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98" name="Google Shape;98;p27"/>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9" name="Shape 99"/>
        <p:cNvGrpSpPr/>
        <p:nvPr/>
      </p:nvGrpSpPr>
      <p:grpSpPr>
        <a:xfrm>
          <a:off x="0" y="0"/>
          <a:ext cx="0" cy="0"/>
          <a:chOff x="0" y="0"/>
          <a:chExt cx="0" cy="0"/>
        </a:xfrm>
      </p:grpSpPr>
      <p:sp>
        <p:nvSpPr>
          <p:cNvPr id="100" name="Google Shape;100;p28"/>
          <p:cNvSpPr txBox="1"/>
          <p:nvPr>
            <p:ph type="title"/>
          </p:nvPr>
        </p:nvSpPr>
        <p:spPr>
          <a:xfrm>
            <a:off x="629841" y="342900"/>
            <a:ext cx="2949300" cy="1200000"/>
          </a:xfrm>
          <a:prstGeom prst="rect">
            <a:avLst/>
          </a:prstGeom>
          <a:noFill/>
          <a:ln>
            <a:noFill/>
          </a:ln>
        </p:spPr>
        <p:txBody>
          <a:bodyPr anchorCtr="0" anchor="b" bIns="69325" lIns="69325" spcFirstLastPara="1" rIns="69325" wrap="square" tIns="69325">
            <a:noAutofit/>
          </a:bodyPr>
          <a:lstStyle>
            <a:lvl1pPr lvl="0" marR="0" algn="l">
              <a:lnSpc>
                <a:spcPct val="90000"/>
              </a:lnSpc>
              <a:spcBef>
                <a:spcPts val="0"/>
              </a:spcBef>
              <a:spcAft>
                <a:spcPts val="0"/>
              </a:spcAft>
              <a:buClr>
                <a:schemeClr val="dk1"/>
              </a:buClr>
              <a:buSzPts val="2400"/>
              <a:buFont typeface="Calibri"/>
              <a:buNone/>
              <a:defRPr b="0" i="0" sz="2400" u="none" cap="none" strike="noStrike">
                <a:solidFill>
                  <a:schemeClr val="dk1"/>
                </a:solidFill>
                <a:latin typeface="Calibri"/>
                <a:ea typeface="Calibri"/>
                <a:cs typeface="Calibri"/>
                <a:sym typeface="Calibri"/>
              </a:defRPr>
            </a:lvl1pPr>
            <a:lvl2pPr lvl="1" algn="l">
              <a:lnSpc>
                <a:spcPct val="100000"/>
              </a:lnSpc>
              <a:spcBef>
                <a:spcPts val="0"/>
              </a:spcBef>
              <a:spcAft>
                <a:spcPts val="0"/>
              </a:spcAft>
              <a:buSzPts val="1000"/>
              <a:buNone/>
              <a:defRPr sz="1400"/>
            </a:lvl2pPr>
            <a:lvl3pPr lvl="2" algn="l">
              <a:lnSpc>
                <a:spcPct val="100000"/>
              </a:lnSpc>
              <a:spcBef>
                <a:spcPts val="0"/>
              </a:spcBef>
              <a:spcAft>
                <a:spcPts val="0"/>
              </a:spcAft>
              <a:buSzPts val="1000"/>
              <a:buNone/>
              <a:defRPr sz="1400"/>
            </a:lvl3pPr>
            <a:lvl4pPr lvl="3" algn="l">
              <a:lnSpc>
                <a:spcPct val="100000"/>
              </a:lnSpc>
              <a:spcBef>
                <a:spcPts val="0"/>
              </a:spcBef>
              <a:spcAft>
                <a:spcPts val="0"/>
              </a:spcAft>
              <a:buSzPts val="1000"/>
              <a:buNone/>
              <a:defRPr sz="1400"/>
            </a:lvl4pPr>
            <a:lvl5pPr lvl="4" algn="l">
              <a:lnSpc>
                <a:spcPct val="100000"/>
              </a:lnSpc>
              <a:spcBef>
                <a:spcPts val="0"/>
              </a:spcBef>
              <a:spcAft>
                <a:spcPts val="0"/>
              </a:spcAft>
              <a:buSzPts val="1000"/>
              <a:buNone/>
              <a:defRPr sz="1400"/>
            </a:lvl5pPr>
            <a:lvl6pPr lvl="5" algn="l">
              <a:lnSpc>
                <a:spcPct val="100000"/>
              </a:lnSpc>
              <a:spcBef>
                <a:spcPts val="0"/>
              </a:spcBef>
              <a:spcAft>
                <a:spcPts val="0"/>
              </a:spcAft>
              <a:buSzPts val="1000"/>
              <a:buNone/>
              <a:defRPr sz="1400"/>
            </a:lvl6pPr>
            <a:lvl7pPr lvl="6" algn="l">
              <a:lnSpc>
                <a:spcPct val="100000"/>
              </a:lnSpc>
              <a:spcBef>
                <a:spcPts val="0"/>
              </a:spcBef>
              <a:spcAft>
                <a:spcPts val="0"/>
              </a:spcAft>
              <a:buSzPts val="1000"/>
              <a:buNone/>
              <a:defRPr sz="1400"/>
            </a:lvl7pPr>
            <a:lvl8pPr lvl="7" algn="l">
              <a:lnSpc>
                <a:spcPct val="100000"/>
              </a:lnSpc>
              <a:spcBef>
                <a:spcPts val="0"/>
              </a:spcBef>
              <a:spcAft>
                <a:spcPts val="0"/>
              </a:spcAft>
              <a:buSzPts val="1000"/>
              <a:buNone/>
              <a:defRPr sz="1400"/>
            </a:lvl8pPr>
            <a:lvl9pPr lvl="8" algn="l">
              <a:lnSpc>
                <a:spcPct val="100000"/>
              </a:lnSpc>
              <a:spcBef>
                <a:spcPts val="0"/>
              </a:spcBef>
              <a:spcAft>
                <a:spcPts val="0"/>
              </a:spcAft>
              <a:buSzPts val="1000"/>
              <a:buNone/>
              <a:defRPr sz="1400"/>
            </a:lvl9pPr>
          </a:lstStyle>
          <a:p/>
        </p:txBody>
      </p:sp>
      <p:sp>
        <p:nvSpPr>
          <p:cNvPr id="101" name="Google Shape;101;p28"/>
          <p:cNvSpPr/>
          <p:nvPr>
            <p:ph idx="2" type="pic"/>
          </p:nvPr>
        </p:nvSpPr>
        <p:spPr>
          <a:xfrm>
            <a:off x="3887391" y="740569"/>
            <a:ext cx="4629300" cy="3655200"/>
          </a:xfrm>
          <a:prstGeom prst="rect">
            <a:avLst/>
          </a:prstGeom>
          <a:noFill/>
          <a:ln>
            <a:noFill/>
          </a:ln>
        </p:spPr>
      </p:sp>
      <p:sp>
        <p:nvSpPr>
          <p:cNvPr id="102" name="Google Shape;102;p28"/>
          <p:cNvSpPr txBox="1"/>
          <p:nvPr>
            <p:ph idx="1" type="body"/>
          </p:nvPr>
        </p:nvSpPr>
        <p:spPr>
          <a:xfrm>
            <a:off x="629841" y="1543050"/>
            <a:ext cx="2949300" cy="2858700"/>
          </a:xfrm>
          <a:prstGeom prst="rect">
            <a:avLst/>
          </a:prstGeom>
          <a:noFill/>
          <a:ln>
            <a:noFill/>
          </a:ln>
        </p:spPr>
        <p:txBody>
          <a:bodyPr anchorCtr="0" anchor="t" bIns="69325" lIns="69325" spcFirstLastPara="1" rIns="69325" wrap="square" tIns="69325">
            <a:noAutofit/>
          </a:bodyPr>
          <a:lstStyle>
            <a:lvl1pPr indent="-228600" lvl="0" marL="457200" marR="0" algn="l">
              <a:lnSpc>
                <a:spcPct val="90000"/>
              </a:lnSpc>
              <a:spcBef>
                <a:spcPts val="7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1pPr>
            <a:lvl2pPr indent="-228600" lvl="1" marL="914400" marR="0" algn="l">
              <a:lnSpc>
                <a:spcPct val="90000"/>
              </a:lnSpc>
              <a:spcBef>
                <a:spcPts val="3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2pPr>
            <a:lvl3pPr indent="-228600" lvl="2" marL="1371600" marR="0" algn="l">
              <a:lnSpc>
                <a:spcPct val="90000"/>
              </a:lnSpc>
              <a:spcBef>
                <a:spcPts val="30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3pPr>
            <a:lvl4pPr indent="-228600" lvl="3" marL="18288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4pPr>
            <a:lvl5pPr indent="-228600" lvl="4" marL="22860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5pPr>
            <a:lvl6pPr indent="-228600" lvl="5" marL="27432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6pPr>
            <a:lvl7pPr indent="-228600" lvl="6" marL="32004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7pPr>
            <a:lvl8pPr indent="-228600" lvl="7" marL="36576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8pPr>
            <a:lvl9pPr indent="-228600" lvl="8" marL="4114800" marR="0" algn="l">
              <a:lnSpc>
                <a:spcPct val="90000"/>
              </a:lnSpc>
              <a:spcBef>
                <a:spcPts val="300"/>
              </a:spcBef>
              <a:spcAft>
                <a:spcPts val="0"/>
              </a:spcAft>
              <a:buClr>
                <a:schemeClr val="dk1"/>
              </a:buClr>
              <a:buSzPts val="700"/>
              <a:buFont typeface="Arial"/>
              <a:buNone/>
              <a:defRPr b="0" i="0" sz="700" u="none" cap="none" strike="noStrike">
                <a:solidFill>
                  <a:schemeClr val="dk1"/>
                </a:solidFill>
                <a:latin typeface="Calibri"/>
                <a:ea typeface="Calibri"/>
                <a:cs typeface="Calibri"/>
                <a:sym typeface="Calibri"/>
              </a:defRPr>
            </a:lvl9pPr>
          </a:lstStyle>
          <a:p/>
        </p:txBody>
      </p:sp>
      <p:sp>
        <p:nvSpPr>
          <p:cNvPr id="103" name="Google Shape;103;p28"/>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algn="l">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04" name="Google Shape;104;p28"/>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algn="ctr">
              <a:lnSpc>
                <a:spcPct val="100000"/>
              </a:lnSpc>
              <a:spcBef>
                <a:spcPts val="0"/>
              </a:spcBef>
              <a:spcAft>
                <a:spcPts val="0"/>
              </a:spcAft>
              <a:buSzPts val="1000"/>
              <a:buNone/>
              <a:defRPr b="0" i="0" sz="900" u="none" cap="none" strike="noStrike">
                <a:solidFill>
                  <a:srgbClr val="888888"/>
                </a:solidFill>
                <a:latin typeface="Calibri"/>
                <a:ea typeface="Calibri"/>
                <a:cs typeface="Calibri"/>
                <a:sym typeface="Calibri"/>
              </a:defRPr>
            </a:lvl1pPr>
            <a:lvl2pPr lvl="1"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2pPr>
            <a:lvl3pPr lvl="2"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3pPr>
            <a:lvl4pPr lvl="3"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4pPr>
            <a:lvl5pPr lvl="4"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5pPr>
            <a:lvl6pPr lvl="5"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6pPr>
            <a:lvl7pPr lvl="6"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7pPr>
            <a:lvl8pPr lvl="7"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8pPr>
            <a:lvl9pPr lvl="8" marR="0" algn="l">
              <a:lnSpc>
                <a:spcPct val="100000"/>
              </a:lnSpc>
              <a:spcBef>
                <a:spcPts val="0"/>
              </a:spcBef>
              <a:spcAft>
                <a:spcPts val="0"/>
              </a:spcAft>
              <a:buSzPts val="1000"/>
              <a:buNone/>
              <a:defRPr b="0" i="0" sz="1400" u="none" cap="none" strike="noStrike">
                <a:solidFill>
                  <a:schemeClr val="dk1"/>
                </a:solidFill>
                <a:latin typeface="Calibri"/>
                <a:ea typeface="Calibri"/>
                <a:cs typeface="Calibri"/>
                <a:sym typeface="Calibri"/>
              </a:defRPr>
            </a:lvl9pPr>
          </a:lstStyle>
          <a:p/>
        </p:txBody>
      </p:sp>
      <p:sp>
        <p:nvSpPr>
          <p:cNvPr id="105" name="Google Shape;105;p28"/>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6.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5.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4.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5" Type="http://schemas.openxmlformats.org/officeDocument/2006/relationships/slideLayout" Target="../slideLayouts/slideLayout49.xml"/><Relationship Id="rId6" Type="http://schemas.openxmlformats.org/officeDocument/2006/relationships/theme" Target="../theme/theme7.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slideLayout" Target="../slideLayouts/slideLayout51.xml"/><Relationship Id="rId3" Type="http://schemas.openxmlformats.org/officeDocument/2006/relationships/slideLayout" Target="../slideLayouts/slideLayout52.xml"/><Relationship Id="rId4" Type="http://schemas.openxmlformats.org/officeDocument/2006/relationships/slideLayout" Target="../slideLayouts/slideLayout53.xml"/><Relationship Id="rId5" Type="http://schemas.openxmlformats.org/officeDocument/2006/relationships/slideLayout" Target="../slideLayouts/slideLayout54.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628647" y="273848"/>
            <a:ext cx="7886700" cy="410700"/>
          </a:xfrm>
          <a:prstGeom prst="rect">
            <a:avLst/>
          </a:prstGeom>
          <a:noFill/>
          <a:ln>
            <a:noFill/>
          </a:ln>
        </p:spPr>
        <p:txBody>
          <a:bodyPr anchorCtr="0" anchor="ctr" bIns="69325" lIns="69325" spcFirstLastPara="1" rIns="69325" wrap="square" tIns="69325">
            <a:noAutofit/>
          </a:bodyPr>
          <a:lstStyle>
            <a:lvl1pPr lvl="0" marR="0" rtl="0" algn="l">
              <a:lnSpc>
                <a:spcPct val="90000"/>
              </a:lnSpc>
              <a:spcBef>
                <a:spcPts val="0"/>
              </a:spcBef>
              <a:spcAft>
                <a:spcPts val="0"/>
              </a:spcAft>
              <a:buClr>
                <a:schemeClr val="dk1"/>
              </a:buClr>
              <a:buSzPts val="2700"/>
              <a:buFont typeface="Nunito Sans SemiBold"/>
              <a:buNone/>
              <a:defRPr b="0" i="0" sz="2700" u="none" cap="none" strike="noStrike">
                <a:solidFill>
                  <a:schemeClr val="dk1"/>
                </a:solidFill>
                <a:latin typeface="Nunito Sans SemiBold"/>
                <a:ea typeface="Nunito Sans SemiBold"/>
                <a:cs typeface="Nunito Sans SemiBold"/>
                <a:sym typeface="Nunito Sans SemiBold"/>
              </a:defRPr>
            </a:lvl1pPr>
            <a:lvl2pPr lvl="1"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9pPr>
          </a:lstStyle>
          <a:p/>
        </p:txBody>
      </p:sp>
      <p:sp>
        <p:nvSpPr>
          <p:cNvPr id="7" name="Google Shape;7;p13"/>
          <p:cNvSpPr txBox="1"/>
          <p:nvPr>
            <p:ph idx="1" type="body"/>
          </p:nvPr>
        </p:nvSpPr>
        <p:spPr>
          <a:xfrm>
            <a:off x="628650" y="1008669"/>
            <a:ext cx="7886700" cy="3263400"/>
          </a:xfrm>
          <a:prstGeom prst="rect">
            <a:avLst/>
          </a:prstGeom>
          <a:noFill/>
          <a:ln>
            <a:noFill/>
          </a:ln>
        </p:spPr>
        <p:txBody>
          <a:bodyPr anchorCtr="0" anchor="t" bIns="69325" lIns="69325" spcFirstLastPara="1" rIns="69325" wrap="square" tIns="69325">
            <a:noAutofit/>
          </a:bodyPr>
          <a:lstStyle>
            <a:lvl1pPr indent="-361950" lvl="0" marL="457200" marR="0" rtl="0" algn="l">
              <a:lnSpc>
                <a:spcPct val="90000"/>
              </a:lnSpc>
              <a:spcBef>
                <a:spcPts val="700"/>
              </a:spcBef>
              <a:spcAft>
                <a:spcPts val="0"/>
              </a:spcAft>
              <a:buClr>
                <a:schemeClr val="dk1"/>
              </a:buClr>
              <a:buSzPts val="2100"/>
              <a:buFont typeface="Nunito Sans Light"/>
              <a:buChar char="•"/>
              <a:defRPr b="0" i="0" sz="2100" u="none" cap="none" strike="noStrike">
                <a:solidFill>
                  <a:schemeClr val="dk1"/>
                </a:solidFill>
                <a:latin typeface="Nunito Sans Light"/>
                <a:ea typeface="Nunito Sans Light"/>
                <a:cs typeface="Nunito Sans Light"/>
                <a:sym typeface="Nunito Sans Light"/>
              </a:defRPr>
            </a:lvl1pPr>
            <a:lvl2pPr indent="-336550" lvl="1" marL="914400" marR="0" rtl="0" algn="l">
              <a:lnSpc>
                <a:spcPct val="90000"/>
              </a:lnSpc>
              <a:spcBef>
                <a:spcPts val="300"/>
              </a:spcBef>
              <a:spcAft>
                <a:spcPts val="0"/>
              </a:spcAft>
              <a:buClr>
                <a:schemeClr val="dk1"/>
              </a:buClr>
              <a:buSzPts val="1700"/>
              <a:buFont typeface="Nunito Sans Light"/>
              <a:buChar char="•"/>
              <a:defRPr b="0" i="0" sz="1700" u="none" cap="none" strike="noStrike">
                <a:solidFill>
                  <a:schemeClr val="dk1"/>
                </a:solidFill>
                <a:latin typeface="Nunito Sans Light"/>
                <a:ea typeface="Nunito Sans Light"/>
                <a:cs typeface="Nunito Sans Light"/>
                <a:sym typeface="Nunito Sans Light"/>
              </a:defRPr>
            </a:lvl2pPr>
            <a:lvl3pPr indent="-323850" lvl="2" marL="1371600" marR="0" rtl="0" algn="l">
              <a:lnSpc>
                <a:spcPct val="90000"/>
              </a:lnSpc>
              <a:spcBef>
                <a:spcPts val="300"/>
              </a:spcBef>
              <a:spcAft>
                <a:spcPts val="0"/>
              </a:spcAft>
              <a:buClr>
                <a:schemeClr val="dk1"/>
              </a:buClr>
              <a:buSzPts val="1500"/>
              <a:buFont typeface="Nunito Sans Light"/>
              <a:buChar char="•"/>
              <a:defRPr b="0" i="0" sz="1500" u="none" cap="none" strike="noStrike">
                <a:solidFill>
                  <a:schemeClr val="dk1"/>
                </a:solidFill>
                <a:latin typeface="Nunito Sans Light"/>
                <a:ea typeface="Nunito Sans Light"/>
                <a:cs typeface="Nunito Sans Light"/>
                <a:sym typeface="Nunito Sans Light"/>
              </a:defRPr>
            </a:lvl3pPr>
            <a:lvl4pPr indent="-317500" lvl="3" marL="18288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4pPr>
            <a:lvl5pPr indent="-317500" lvl="4" marL="22860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5pPr>
            <a:lvl6pPr indent="-317500" lvl="5" marL="27432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6pPr>
            <a:lvl7pPr indent="-317500" lvl="6" marL="32004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7pPr>
            <a:lvl8pPr indent="-317500" lvl="7" marL="36576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8pPr>
            <a:lvl9pPr indent="-317500" lvl="8" marL="41148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9pPr>
          </a:lstStyle>
          <a:p/>
        </p:txBody>
      </p:sp>
      <p:sp>
        <p:nvSpPr>
          <p:cNvPr id="8" name="Google Shape;8;p13"/>
          <p:cNvSpPr txBox="1"/>
          <p:nvPr>
            <p:ph idx="10" type="dt"/>
          </p:nvPr>
        </p:nvSpPr>
        <p:spPr>
          <a:xfrm>
            <a:off x="628650" y="4767263"/>
            <a:ext cx="2057400" cy="273900"/>
          </a:xfrm>
          <a:prstGeom prst="rect">
            <a:avLst/>
          </a:prstGeom>
          <a:noFill/>
          <a:ln>
            <a:noFill/>
          </a:ln>
        </p:spPr>
        <p:txBody>
          <a:bodyPr anchorCtr="0" anchor="ctr" bIns="69325" lIns="69325" spcFirstLastPara="1" rIns="69325" wrap="square" tIns="69325">
            <a:noAutofit/>
          </a:bodyPr>
          <a:lstStyle>
            <a:lvl1pPr lvl="0" marR="0" rtl="0" algn="l">
              <a:lnSpc>
                <a:spcPct val="100000"/>
              </a:lnSpc>
              <a:spcBef>
                <a:spcPts val="0"/>
              </a:spcBef>
              <a:spcAft>
                <a:spcPts val="0"/>
              </a:spcAft>
              <a:buClr>
                <a:srgbClr val="000000"/>
              </a:buClr>
              <a:buSzPts val="10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028950" y="4767263"/>
            <a:ext cx="3086100" cy="273900"/>
          </a:xfrm>
          <a:prstGeom prst="rect">
            <a:avLst/>
          </a:prstGeom>
          <a:noFill/>
          <a:ln>
            <a:noFill/>
          </a:ln>
        </p:spPr>
        <p:txBody>
          <a:bodyPr anchorCtr="0" anchor="ctr" bIns="69325" lIns="69325" spcFirstLastPara="1" rIns="69325" wrap="square" tIns="69325">
            <a:noAutofit/>
          </a:bodyPr>
          <a:lstStyle>
            <a:lvl1pPr lvl="0" marR="0" rtl="0" algn="ctr">
              <a:lnSpc>
                <a:spcPct val="100000"/>
              </a:lnSpc>
              <a:spcBef>
                <a:spcPts val="0"/>
              </a:spcBef>
              <a:spcAft>
                <a:spcPts val="0"/>
              </a:spcAft>
              <a:buClr>
                <a:srgbClr val="000000"/>
              </a:buClr>
              <a:buSzPts val="10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457950" y="4767263"/>
            <a:ext cx="2057400" cy="273900"/>
          </a:xfrm>
          <a:prstGeom prst="rect">
            <a:avLst/>
          </a:prstGeom>
          <a:noFill/>
          <a:ln>
            <a:noFill/>
          </a:ln>
        </p:spPr>
        <p:txBody>
          <a:bodyPr anchorCtr="0" anchor="ctr" bIns="34650" lIns="69325" spcFirstLastPara="1" rIns="69325" wrap="square" tIns="3465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8" name="Shape 118"/>
        <p:cNvGrpSpPr/>
        <p:nvPr/>
      </p:nvGrpSpPr>
      <p:grpSpPr>
        <a:xfrm>
          <a:off x="0" y="0"/>
          <a:ext cx="0" cy="0"/>
          <a:chOff x="0" y="0"/>
          <a:chExt cx="0" cy="0"/>
        </a:xfrm>
      </p:grpSpPr>
      <p:sp>
        <p:nvSpPr>
          <p:cNvPr id="119" name="Google Shape;119;p15"/>
          <p:cNvSpPr txBox="1"/>
          <p:nvPr>
            <p:ph type="title"/>
          </p:nvPr>
        </p:nvSpPr>
        <p:spPr>
          <a:xfrm>
            <a:off x="628647" y="273848"/>
            <a:ext cx="7886700" cy="410700"/>
          </a:xfrm>
          <a:prstGeom prst="rect">
            <a:avLst/>
          </a:prstGeom>
          <a:noFill/>
          <a:ln>
            <a:noFill/>
          </a:ln>
        </p:spPr>
        <p:txBody>
          <a:bodyPr anchorCtr="0" anchor="ctr" bIns="68875" lIns="68875" spcFirstLastPara="1" rIns="68875" wrap="square" tIns="68875">
            <a:noAutofit/>
          </a:bodyPr>
          <a:lstStyle>
            <a:lvl1pPr lvl="0" marR="0" rtl="0" algn="l">
              <a:lnSpc>
                <a:spcPct val="90000"/>
              </a:lnSpc>
              <a:spcBef>
                <a:spcPts val="0"/>
              </a:spcBef>
              <a:spcAft>
                <a:spcPts val="0"/>
              </a:spcAft>
              <a:buClr>
                <a:schemeClr val="dk1"/>
              </a:buClr>
              <a:buSzPts val="2700"/>
              <a:buFont typeface="Nunito Sans SemiBold"/>
              <a:buNone/>
              <a:defRPr b="0" i="0" sz="2700" u="none" cap="none" strike="noStrike">
                <a:solidFill>
                  <a:schemeClr val="dk1"/>
                </a:solidFill>
                <a:latin typeface="Nunito Sans SemiBold"/>
                <a:ea typeface="Nunito Sans SemiBold"/>
                <a:cs typeface="Nunito Sans SemiBold"/>
                <a:sym typeface="Nunito Sans SemiBold"/>
              </a:defRPr>
            </a:lvl1pPr>
            <a:lvl2pPr lvl="1"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000"/>
              <a:buFont typeface="Arial"/>
              <a:buNone/>
              <a:defRPr b="0" i="0" sz="1400" u="none" cap="none" strike="noStrike">
                <a:solidFill>
                  <a:srgbClr val="000000"/>
                </a:solidFill>
                <a:latin typeface="Arial"/>
                <a:ea typeface="Arial"/>
                <a:cs typeface="Arial"/>
                <a:sym typeface="Arial"/>
              </a:defRPr>
            </a:lvl9pPr>
          </a:lstStyle>
          <a:p/>
        </p:txBody>
      </p:sp>
      <p:sp>
        <p:nvSpPr>
          <p:cNvPr id="120" name="Google Shape;120;p15"/>
          <p:cNvSpPr txBox="1"/>
          <p:nvPr>
            <p:ph idx="1" type="body"/>
          </p:nvPr>
        </p:nvSpPr>
        <p:spPr>
          <a:xfrm>
            <a:off x="628650" y="1008669"/>
            <a:ext cx="7886700" cy="3263400"/>
          </a:xfrm>
          <a:prstGeom prst="rect">
            <a:avLst/>
          </a:prstGeom>
          <a:noFill/>
          <a:ln>
            <a:noFill/>
          </a:ln>
        </p:spPr>
        <p:txBody>
          <a:bodyPr anchorCtr="0" anchor="t" bIns="68875" lIns="68875" spcFirstLastPara="1" rIns="68875" wrap="square" tIns="68875">
            <a:noAutofit/>
          </a:bodyPr>
          <a:lstStyle>
            <a:lvl1pPr indent="-361950" lvl="0" marL="457200" marR="0" rtl="0" algn="l">
              <a:lnSpc>
                <a:spcPct val="90000"/>
              </a:lnSpc>
              <a:spcBef>
                <a:spcPts val="700"/>
              </a:spcBef>
              <a:spcAft>
                <a:spcPts val="0"/>
              </a:spcAft>
              <a:buClr>
                <a:schemeClr val="dk1"/>
              </a:buClr>
              <a:buSzPts val="2100"/>
              <a:buFont typeface="Nunito Sans Light"/>
              <a:buChar char="•"/>
              <a:defRPr b="0" i="0" sz="2100" u="none" cap="none" strike="noStrike">
                <a:solidFill>
                  <a:schemeClr val="dk1"/>
                </a:solidFill>
                <a:latin typeface="Nunito Sans Light"/>
                <a:ea typeface="Nunito Sans Light"/>
                <a:cs typeface="Nunito Sans Light"/>
                <a:sym typeface="Nunito Sans Light"/>
              </a:defRPr>
            </a:lvl1pPr>
            <a:lvl2pPr indent="-336550" lvl="1" marL="914400" marR="0" rtl="0" algn="l">
              <a:lnSpc>
                <a:spcPct val="90000"/>
              </a:lnSpc>
              <a:spcBef>
                <a:spcPts val="300"/>
              </a:spcBef>
              <a:spcAft>
                <a:spcPts val="0"/>
              </a:spcAft>
              <a:buClr>
                <a:schemeClr val="dk1"/>
              </a:buClr>
              <a:buSzPts val="1700"/>
              <a:buFont typeface="Nunito Sans Light"/>
              <a:buChar char="•"/>
              <a:defRPr b="0" i="0" sz="1700" u="none" cap="none" strike="noStrike">
                <a:solidFill>
                  <a:schemeClr val="dk1"/>
                </a:solidFill>
                <a:latin typeface="Nunito Sans Light"/>
                <a:ea typeface="Nunito Sans Light"/>
                <a:cs typeface="Nunito Sans Light"/>
                <a:sym typeface="Nunito Sans Light"/>
              </a:defRPr>
            </a:lvl2pPr>
            <a:lvl3pPr indent="-323850" lvl="2" marL="1371600" marR="0" rtl="0" algn="l">
              <a:lnSpc>
                <a:spcPct val="90000"/>
              </a:lnSpc>
              <a:spcBef>
                <a:spcPts val="300"/>
              </a:spcBef>
              <a:spcAft>
                <a:spcPts val="0"/>
              </a:spcAft>
              <a:buClr>
                <a:schemeClr val="dk1"/>
              </a:buClr>
              <a:buSzPts val="1500"/>
              <a:buFont typeface="Nunito Sans Light"/>
              <a:buChar char="•"/>
              <a:defRPr b="0" i="0" sz="1500" u="none" cap="none" strike="noStrike">
                <a:solidFill>
                  <a:schemeClr val="dk1"/>
                </a:solidFill>
                <a:latin typeface="Nunito Sans Light"/>
                <a:ea typeface="Nunito Sans Light"/>
                <a:cs typeface="Nunito Sans Light"/>
                <a:sym typeface="Nunito Sans Light"/>
              </a:defRPr>
            </a:lvl3pPr>
            <a:lvl4pPr indent="-317500" lvl="3" marL="18288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4pPr>
            <a:lvl5pPr indent="-317500" lvl="4" marL="22860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5pPr>
            <a:lvl6pPr indent="-317500" lvl="5" marL="27432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6pPr>
            <a:lvl7pPr indent="-317500" lvl="6" marL="32004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7pPr>
            <a:lvl8pPr indent="-317500" lvl="7" marL="36576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8pPr>
            <a:lvl9pPr indent="-317500" lvl="8" marL="4114800" marR="0" rtl="0" algn="l">
              <a:lnSpc>
                <a:spcPct val="90000"/>
              </a:lnSpc>
              <a:spcBef>
                <a:spcPts val="300"/>
              </a:spcBef>
              <a:spcAft>
                <a:spcPts val="0"/>
              </a:spcAft>
              <a:buClr>
                <a:schemeClr val="dk1"/>
              </a:buClr>
              <a:buSzPts val="1400"/>
              <a:buFont typeface="Nunito Sans Light"/>
              <a:buChar char="•"/>
              <a:defRPr b="0" i="0" sz="1400" u="none" cap="none" strike="noStrike">
                <a:solidFill>
                  <a:schemeClr val="dk1"/>
                </a:solidFill>
                <a:latin typeface="Nunito Sans Light"/>
                <a:ea typeface="Nunito Sans Light"/>
                <a:cs typeface="Nunito Sans Light"/>
                <a:sym typeface="Nunito Sans Light"/>
              </a:defRPr>
            </a:lvl9pPr>
          </a:lstStyle>
          <a:p/>
        </p:txBody>
      </p:sp>
      <p:sp>
        <p:nvSpPr>
          <p:cNvPr id="121" name="Google Shape;121;p15"/>
          <p:cNvSpPr txBox="1"/>
          <p:nvPr>
            <p:ph idx="10" type="dt"/>
          </p:nvPr>
        </p:nvSpPr>
        <p:spPr>
          <a:xfrm>
            <a:off x="628650" y="4767263"/>
            <a:ext cx="2057400" cy="273900"/>
          </a:xfrm>
          <a:prstGeom prst="rect">
            <a:avLst/>
          </a:prstGeom>
          <a:noFill/>
          <a:ln>
            <a:noFill/>
          </a:ln>
        </p:spPr>
        <p:txBody>
          <a:bodyPr anchorCtr="0" anchor="ctr" bIns="68875" lIns="68875" spcFirstLastPara="1" rIns="68875" wrap="square" tIns="68875">
            <a:noAutofit/>
          </a:bodyPr>
          <a:lstStyle>
            <a:lvl1pPr lvl="0" marR="0" rtl="0" algn="l">
              <a:lnSpc>
                <a:spcPct val="100000"/>
              </a:lnSpc>
              <a:spcBef>
                <a:spcPts val="0"/>
              </a:spcBef>
              <a:spcAft>
                <a:spcPts val="0"/>
              </a:spcAft>
              <a:buClr>
                <a:srgbClr val="000000"/>
              </a:buClr>
              <a:buSzPts val="10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9pPr>
          </a:lstStyle>
          <a:p/>
        </p:txBody>
      </p:sp>
      <p:sp>
        <p:nvSpPr>
          <p:cNvPr id="122" name="Google Shape;122;p15"/>
          <p:cNvSpPr txBox="1"/>
          <p:nvPr>
            <p:ph idx="11" type="ftr"/>
          </p:nvPr>
        </p:nvSpPr>
        <p:spPr>
          <a:xfrm>
            <a:off x="3028950" y="4767263"/>
            <a:ext cx="3086100" cy="273900"/>
          </a:xfrm>
          <a:prstGeom prst="rect">
            <a:avLst/>
          </a:prstGeom>
          <a:noFill/>
          <a:ln>
            <a:noFill/>
          </a:ln>
        </p:spPr>
        <p:txBody>
          <a:bodyPr anchorCtr="0" anchor="ctr" bIns="68875" lIns="68875" spcFirstLastPara="1" rIns="68875" wrap="square" tIns="68875">
            <a:noAutofit/>
          </a:bodyPr>
          <a:lstStyle>
            <a:lvl1pPr lvl="0" marR="0" rtl="0" algn="ctr">
              <a:lnSpc>
                <a:spcPct val="100000"/>
              </a:lnSpc>
              <a:spcBef>
                <a:spcPts val="0"/>
              </a:spcBef>
              <a:spcAft>
                <a:spcPts val="0"/>
              </a:spcAft>
              <a:buClr>
                <a:srgbClr val="000000"/>
              </a:buClr>
              <a:buSzPts val="10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000"/>
              <a:buFont typeface="Arial"/>
              <a:buNone/>
              <a:defRPr b="0" i="0" sz="1400" u="none" cap="none" strike="noStrike">
                <a:solidFill>
                  <a:schemeClr val="dk1"/>
                </a:solidFill>
                <a:latin typeface="Calibri"/>
                <a:ea typeface="Calibri"/>
                <a:cs typeface="Calibri"/>
                <a:sym typeface="Calibri"/>
              </a:defRPr>
            </a:lvl9pPr>
          </a:lstStyle>
          <a:p/>
        </p:txBody>
      </p:sp>
      <p:sp>
        <p:nvSpPr>
          <p:cNvPr id="123" name="Google Shape;123;p15"/>
          <p:cNvSpPr txBox="1"/>
          <p:nvPr>
            <p:ph idx="12" type="sldNum"/>
          </p:nvPr>
        </p:nvSpPr>
        <p:spPr>
          <a:xfrm>
            <a:off x="6457950" y="4767263"/>
            <a:ext cx="2057400" cy="273900"/>
          </a:xfrm>
          <a:prstGeom prst="rect">
            <a:avLst/>
          </a:prstGeom>
          <a:noFill/>
          <a:ln>
            <a:noFill/>
          </a:ln>
        </p:spPr>
        <p:txBody>
          <a:bodyPr anchorCtr="0" anchor="ctr" bIns="34425" lIns="68875" spcFirstLastPara="1" rIns="68875" wrap="square" tIns="3442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7" name="Shape 227"/>
        <p:cNvGrpSpPr/>
        <p:nvPr/>
      </p:nvGrpSpPr>
      <p:grpSpPr>
        <a:xfrm>
          <a:off x="0" y="0"/>
          <a:ext cx="0" cy="0"/>
          <a:chOff x="0" y="0"/>
          <a:chExt cx="0" cy="0"/>
        </a:xfrm>
      </p:grpSpPr>
      <p:sp>
        <p:nvSpPr>
          <p:cNvPr id="228" name="Google Shape;228;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9" name="Google Shape;229;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30" name="Google Shape;23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grpSp>
        <p:nvGrpSpPr>
          <p:cNvPr id="307" name="Google Shape;307;g25d66d3d6c6_3_0"/>
          <p:cNvGrpSpPr/>
          <p:nvPr/>
        </p:nvGrpSpPr>
        <p:grpSpPr>
          <a:xfrm>
            <a:off x="-4660" y="-1"/>
            <a:ext cx="9161120" cy="5143500"/>
            <a:chOff x="-6214" y="-1"/>
            <a:chExt cx="12214827" cy="6858000"/>
          </a:xfrm>
        </p:grpSpPr>
        <p:cxnSp>
          <p:nvCxnSpPr>
            <p:cNvPr id="308" name="Google Shape;308;g25d66d3d6c6_3_0"/>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09" name="Google Shape;309;g25d66d3d6c6_3_0"/>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0" name="Google Shape;310;g25d66d3d6c6_3_0"/>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1" name="Google Shape;311;g25d66d3d6c6_3_0"/>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2" name="Google Shape;312;g25d66d3d6c6_3_0"/>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3" name="Google Shape;313;g25d66d3d6c6_3_0"/>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4" name="Google Shape;314;g25d66d3d6c6_3_0"/>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5" name="Google Shape;315;g25d66d3d6c6_3_0"/>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6" name="Google Shape;316;g25d66d3d6c6_3_0"/>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7" name="Google Shape;317;g25d66d3d6c6_3_0"/>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8" name="Google Shape;318;g25d66d3d6c6_3_0"/>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19" name="Google Shape;319;g25d66d3d6c6_3_0"/>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0" name="Google Shape;320;g25d66d3d6c6_3_0"/>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1" name="Google Shape;321;g25d66d3d6c6_3_0"/>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2" name="Google Shape;322;g25d66d3d6c6_3_0"/>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3" name="Google Shape;323;g25d66d3d6c6_3_0"/>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4" name="Google Shape;324;g25d66d3d6c6_3_0"/>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5" name="Google Shape;325;g25d66d3d6c6_3_0"/>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6" name="Google Shape;326;g25d66d3d6c6_3_0"/>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7" name="Google Shape;327;g25d66d3d6c6_3_0"/>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8" name="Google Shape;328;g25d66d3d6c6_3_0"/>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29" name="Google Shape;329;g25d66d3d6c6_3_0"/>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0" name="Google Shape;330;g25d66d3d6c6_3_0"/>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1" name="Google Shape;331;g25d66d3d6c6_3_0"/>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2" name="Google Shape;332;g25d66d3d6c6_3_0"/>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3" name="Google Shape;333;g25d66d3d6c6_3_0"/>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4" name="Google Shape;334;g25d66d3d6c6_3_0"/>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5" name="Google Shape;335;g25d66d3d6c6_3_0"/>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6" name="Google Shape;336;g25d66d3d6c6_3_0"/>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7" name="Google Shape;337;g25d66d3d6c6_3_0"/>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338" name="Google Shape;338;g25d66d3d6c6_3_0"/>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339" name="Google Shape;339;g25d66d3d6c6_3_0"/>
          <p:cNvSpPr txBox="1"/>
          <p:nvPr>
            <p:ph type="title"/>
          </p:nvPr>
        </p:nvSpPr>
        <p:spPr>
          <a:xfrm>
            <a:off x="518309" y="544463"/>
            <a:ext cx="7743750" cy="1081847"/>
          </a:xfrm>
          <a:prstGeom prst="rect">
            <a:avLst/>
          </a:prstGeom>
          <a:noFill/>
          <a:ln>
            <a:noFill/>
          </a:ln>
        </p:spPr>
        <p:txBody>
          <a:bodyPr anchorCtr="0" anchor="b" bIns="34275" lIns="68575" spcFirstLastPara="1" rIns="68575" wrap="square" tIns="34275">
            <a:normAutofit/>
          </a:bodyPr>
          <a:lstStyle>
            <a:lvl1pPr lvl="0" marR="0" rtl="0" algn="l">
              <a:lnSpc>
                <a:spcPct val="100000"/>
              </a:lnSpc>
              <a:spcBef>
                <a:spcPts val="0"/>
              </a:spcBef>
              <a:spcAft>
                <a:spcPts val="0"/>
              </a:spcAft>
              <a:buClr>
                <a:schemeClr val="dk2"/>
              </a:buClr>
              <a:buSzPts val="3300"/>
              <a:buFont typeface="Arial"/>
              <a:buNone/>
              <a:defRPr b="0" i="0" sz="3300" u="none" cap="none" strike="noStrike">
                <a:solidFill>
                  <a:schemeClr val="dk2"/>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0" name="Google Shape;340;g25d66d3d6c6_3_0"/>
          <p:cNvSpPr txBox="1"/>
          <p:nvPr>
            <p:ph idx="1" type="body"/>
          </p:nvPr>
        </p:nvSpPr>
        <p:spPr>
          <a:xfrm>
            <a:off x="518309" y="1755098"/>
            <a:ext cx="7743750" cy="2673327"/>
          </a:xfrm>
          <a:prstGeom prst="rect">
            <a:avLst/>
          </a:prstGeom>
          <a:noFill/>
          <a:ln>
            <a:noFill/>
          </a:ln>
        </p:spPr>
        <p:txBody>
          <a:bodyPr anchorCtr="0" anchor="t" bIns="34275" lIns="68575" spcFirstLastPara="1" rIns="68575" wrap="square" tIns="34275">
            <a:normAutofit/>
          </a:bodyPr>
          <a:lstStyle>
            <a:lvl1pPr indent="-298450" lvl="0" marL="457200" marR="0" rtl="0" algn="l">
              <a:lnSpc>
                <a:spcPct val="110000"/>
              </a:lnSpc>
              <a:spcBef>
                <a:spcPts val="800"/>
              </a:spcBef>
              <a:spcAft>
                <a:spcPts val="0"/>
              </a:spcAft>
              <a:buClr>
                <a:srgbClr val="B5987B"/>
              </a:buClr>
              <a:buSzPts val="1100"/>
              <a:buFont typeface="Noto Sans Symbols"/>
              <a:buChar char="▪"/>
              <a:defRPr b="0" i="0" sz="1500" u="none" cap="none" strike="noStrike">
                <a:solidFill>
                  <a:schemeClr val="dk2"/>
                </a:solidFill>
                <a:latin typeface="Arial"/>
                <a:ea typeface="Arial"/>
                <a:cs typeface="Arial"/>
                <a:sym typeface="Arial"/>
              </a:defRPr>
            </a:lvl1pPr>
            <a:lvl2pPr indent="-292100" lvl="1" marL="914400" marR="0" rtl="0" algn="l">
              <a:lnSpc>
                <a:spcPct val="110000"/>
              </a:lnSpc>
              <a:spcBef>
                <a:spcPts val="400"/>
              </a:spcBef>
              <a:spcAft>
                <a:spcPts val="0"/>
              </a:spcAft>
              <a:buClr>
                <a:srgbClr val="B5987B"/>
              </a:buClr>
              <a:buSzPts val="1000"/>
              <a:buFont typeface="Noto Sans Symbols"/>
              <a:buChar char="▪"/>
              <a:defRPr b="0" i="0" sz="1400" u="none" cap="none" strike="noStrike">
                <a:solidFill>
                  <a:schemeClr val="dk2"/>
                </a:solidFill>
                <a:latin typeface="Arial"/>
                <a:ea typeface="Arial"/>
                <a:cs typeface="Arial"/>
                <a:sym typeface="Arial"/>
              </a:defRPr>
            </a:lvl2pPr>
            <a:lvl3pPr indent="-285750" lvl="2" marL="1371600" marR="0" rtl="0" algn="l">
              <a:lnSpc>
                <a:spcPct val="110000"/>
              </a:lnSpc>
              <a:spcBef>
                <a:spcPts val="400"/>
              </a:spcBef>
              <a:spcAft>
                <a:spcPts val="0"/>
              </a:spcAft>
              <a:buClr>
                <a:srgbClr val="B5987B"/>
              </a:buClr>
              <a:buSzPts val="900"/>
              <a:buFont typeface="Noto Sans Symbols"/>
              <a:buChar char="▪"/>
              <a:defRPr b="0" i="0" sz="1200" u="none" cap="none" strike="noStrike">
                <a:solidFill>
                  <a:schemeClr val="dk2"/>
                </a:solidFill>
                <a:latin typeface="Arial"/>
                <a:ea typeface="Arial"/>
                <a:cs typeface="Arial"/>
                <a:sym typeface="Arial"/>
              </a:defRPr>
            </a:lvl3pPr>
            <a:lvl4pPr indent="-279400" lvl="3" marL="1828800" marR="0" rtl="0" algn="l">
              <a:lnSpc>
                <a:spcPct val="110000"/>
              </a:lnSpc>
              <a:spcBef>
                <a:spcPts val="400"/>
              </a:spcBef>
              <a:spcAft>
                <a:spcPts val="0"/>
              </a:spcAft>
              <a:buClr>
                <a:srgbClr val="B5987B"/>
              </a:buClr>
              <a:buSzPts val="800"/>
              <a:buFont typeface="Noto Sans Symbols"/>
              <a:buChar char="▪"/>
              <a:defRPr b="0" i="0" sz="1100" u="none" cap="none" strike="noStrike">
                <a:solidFill>
                  <a:schemeClr val="dk2"/>
                </a:solidFill>
                <a:latin typeface="Arial"/>
                <a:ea typeface="Arial"/>
                <a:cs typeface="Arial"/>
                <a:sym typeface="Arial"/>
              </a:defRPr>
            </a:lvl4pPr>
            <a:lvl5pPr indent="-279400" lvl="4" marL="2286000" marR="0" rtl="0" algn="l">
              <a:lnSpc>
                <a:spcPct val="110000"/>
              </a:lnSpc>
              <a:spcBef>
                <a:spcPts val="400"/>
              </a:spcBef>
              <a:spcAft>
                <a:spcPts val="0"/>
              </a:spcAft>
              <a:buClr>
                <a:srgbClr val="B5987B"/>
              </a:buClr>
              <a:buSzPts val="800"/>
              <a:buFont typeface="Noto Sans Symbols"/>
              <a:buChar char="▪"/>
              <a:defRPr b="0" i="0" sz="1100" u="none" cap="none" strike="noStrike">
                <a:solidFill>
                  <a:schemeClr val="dk2"/>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341" name="Google Shape;341;g25d66d3d6c6_3_0"/>
          <p:cNvSpPr txBox="1"/>
          <p:nvPr>
            <p:ph idx="10" type="dt"/>
          </p:nvPr>
        </p:nvSpPr>
        <p:spPr>
          <a:xfrm>
            <a:off x="512690" y="4661902"/>
            <a:ext cx="2882834" cy="312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342" name="Google Shape;342;g25d66d3d6c6_3_0"/>
          <p:cNvSpPr txBox="1"/>
          <p:nvPr>
            <p:ph idx="11" type="ftr"/>
          </p:nvPr>
        </p:nvSpPr>
        <p:spPr>
          <a:xfrm>
            <a:off x="518308" y="177273"/>
            <a:ext cx="3086100" cy="312845"/>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7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343" name="Google Shape;343;g25d66d3d6c6_3_0"/>
          <p:cNvSpPr txBox="1"/>
          <p:nvPr>
            <p:ph idx="12" type="sldNum"/>
          </p:nvPr>
        </p:nvSpPr>
        <p:spPr>
          <a:xfrm>
            <a:off x="8252737" y="4661902"/>
            <a:ext cx="734363" cy="312844"/>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700" u="none" cap="none" strike="noStrike">
                <a:solidFill>
                  <a:srgbClr val="888888"/>
                </a:solidFill>
                <a:latin typeface="Arial"/>
                <a:ea typeface="Arial"/>
                <a:cs typeface="Arial"/>
                <a:sym typeface="Arial"/>
              </a:defRPr>
            </a:lvl1pPr>
            <a:lvl2pPr indent="0" lvl="1" marL="0" marR="0" rtl="0" algn="ctr">
              <a:spcBef>
                <a:spcPts val="0"/>
              </a:spcBef>
              <a:buNone/>
              <a:defRPr b="0" i="0" sz="700" u="none" cap="none" strike="noStrike">
                <a:solidFill>
                  <a:srgbClr val="888888"/>
                </a:solidFill>
                <a:latin typeface="Arial"/>
                <a:ea typeface="Arial"/>
                <a:cs typeface="Arial"/>
                <a:sym typeface="Arial"/>
              </a:defRPr>
            </a:lvl2pPr>
            <a:lvl3pPr indent="0" lvl="2" marL="0" marR="0" rtl="0" algn="ctr">
              <a:spcBef>
                <a:spcPts val="0"/>
              </a:spcBef>
              <a:buNone/>
              <a:defRPr b="0" i="0" sz="700" u="none" cap="none" strike="noStrike">
                <a:solidFill>
                  <a:srgbClr val="888888"/>
                </a:solidFill>
                <a:latin typeface="Arial"/>
                <a:ea typeface="Arial"/>
                <a:cs typeface="Arial"/>
                <a:sym typeface="Arial"/>
              </a:defRPr>
            </a:lvl3pPr>
            <a:lvl4pPr indent="0" lvl="3" marL="0" marR="0" rtl="0" algn="ctr">
              <a:spcBef>
                <a:spcPts val="0"/>
              </a:spcBef>
              <a:buNone/>
              <a:defRPr b="0" i="0" sz="700" u="none" cap="none" strike="noStrike">
                <a:solidFill>
                  <a:srgbClr val="888888"/>
                </a:solidFill>
                <a:latin typeface="Arial"/>
                <a:ea typeface="Arial"/>
                <a:cs typeface="Arial"/>
                <a:sym typeface="Arial"/>
              </a:defRPr>
            </a:lvl4pPr>
            <a:lvl5pPr indent="0" lvl="4" marL="0" marR="0" rtl="0" algn="ctr">
              <a:spcBef>
                <a:spcPts val="0"/>
              </a:spcBef>
              <a:buNone/>
              <a:defRPr b="0" i="0" sz="700" u="none" cap="none" strike="noStrike">
                <a:solidFill>
                  <a:srgbClr val="888888"/>
                </a:solidFill>
                <a:latin typeface="Arial"/>
                <a:ea typeface="Arial"/>
                <a:cs typeface="Arial"/>
                <a:sym typeface="Arial"/>
              </a:defRPr>
            </a:lvl5pPr>
            <a:lvl6pPr indent="0" lvl="5" marL="0" marR="0" rtl="0" algn="ctr">
              <a:spcBef>
                <a:spcPts val="0"/>
              </a:spcBef>
              <a:buNone/>
              <a:defRPr b="0" i="0" sz="700" u="none" cap="none" strike="noStrike">
                <a:solidFill>
                  <a:srgbClr val="888888"/>
                </a:solidFill>
                <a:latin typeface="Arial"/>
                <a:ea typeface="Arial"/>
                <a:cs typeface="Arial"/>
                <a:sym typeface="Arial"/>
              </a:defRPr>
            </a:lvl6pPr>
            <a:lvl7pPr indent="0" lvl="6" marL="0" marR="0" rtl="0" algn="ctr">
              <a:spcBef>
                <a:spcPts val="0"/>
              </a:spcBef>
              <a:buNone/>
              <a:defRPr b="0" i="0" sz="700" u="none" cap="none" strike="noStrike">
                <a:solidFill>
                  <a:srgbClr val="888888"/>
                </a:solidFill>
                <a:latin typeface="Arial"/>
                <a:ea typeface="Arial"/>
                <a:cs typeface="Arial"/>
                <a:sym typeface="Arial"/>
              </a:defRPr>
            </a:lvl7pPr>
            <a:lvl8pPr indent="0" lvl="7" marL="0" marR="0" rtl="0" algn="ctr">
              <a:spcBef>
                <a:spcPts val="0"/>
              </a:spcBef>
              <a:buNone/>
              <a:defRPr b="0" i="0" sz="700" u="none" cap="none" strike="noStrike">
                <a:solidFill>
                  <a:srgbClr val="888888"/>
                </a:solidFill>
                <a:latin typeface="Arial"/>
                <a:ea typeface="Arial"/>
                <a:cs typeface="Arial"/>
                <a:sym typeface="Arial"/>
              </a:defRPr>
            </a:lvl8pPr>
            <a:lvl9pPr indent="0" lvl="8" marL="0" marR="0" rtl="0" algn="ctr">
              <a:spcBef>
                <a:spcPts val="0"/>
              </a:spcBef>
              <a:buNone/>
              <a:defRPr b="0" i="0" sz="7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
              <a:t>‹#›</a:t>
            </a:fld>
            <a:endParaRPr/>
          </a:p>
        </p:txBody>
      </p:sp>
      <p:sp>
        <p:nvSpPr>
          <p:cNvPr id="344" name="Google Shape;344;g25d66d3d6c6_3_0"/>
          <p:cNvSpPr/>
          <p:nvPr/>
        </p:nvSpPr>
        <p:spPr>
          <a:xfrm rot="-8100000">
            <a:off x="-210820" y="1137161"/>
            <a:ext cx="426217" cy="426217"/>
          </a:xfrm>
          <a:prstGeom prst="rtTriangle">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1" name="Shape 611"/>
        <p:cNvGrpSpPr/>
        <p:nvPr/>
      </p:nvGrpSpPr>
      <p:grpSpPr>
        <a:xfrm>
          <a:off x="0" y="0"/>
          <a:ext cx="0" cy="0"/>
          <a:chOff x="0" y="0"/>
          <a:chExt cx="0" cy="0"/>
        </a:xfrm>
      </p:grpSpPr>
      <p:sp>
        <p:nvSpPr>
          <p:cNvPr id="612" name="Google Shape;612;g25d66d3d6c6_3_508"/>
          <p:cNvSpPr txBox="1"/>
          <p:nvPr>
            <p:ph type="title"/>
          </p:nvPr>
        </p:nvSpPr>
        <p:spPr>
          <a:xfrm>
            <a:off x="2063115" y="139313"/>
            <a:ext cx="5017769" cy="385763"/>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100"/>
              <a:buNone/>
              <a:defRPr b="1" i="0" sz="2400" u="none" cap="none" strike="noStrike">
                <a:solidFill>
                  <a:srgbClr val="3ACAFF"/>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13" name="Google Shape;613;g25d66d3d6c6_3_508"/>
          <p:cNvSpPr txBox="1"/>
          <p:nvPr>
            <p:ph idx="1" type="body"/>
          </p:nvPr>
        </p:nvSpPr>
        <p:spPr>
          <a:xfrm>
            <a:off x="1741199" y="1365312"/>
            <a:ext cx="4880134" cy="1171098"/>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100"/>
              <a:buNone/>
              <a:defRPr b="0" i="0" sz="800" u="none" cap="none" strike="noStrike">
                <a:solidFill>
                  <a:schemeClr val="dk1"/>
                </a:solidFill>
                <a:latin typeface="Carlito"/>
                <a:ea typeface="Carlito"/>
                <a:cs typeface="Carlito"/>
                <a:sym typeface="Carlito"/>
              </a:defRPr>
            </a:lvl1pPr>
            <a:lvl2pPr indent="-228600" lvl="1" marL="914400" marR="0" rtl="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rtl="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rtl="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rtl="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rtl="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rtl="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rtl="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rtl="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614" name="Google Shape;614;g25d66d3d6c6_3_508"/>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100"/>
              <a:buNone/>
              <a:defRPr b="0" i="0" sz="14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5" name="Google Shape;615;g25d66d3d6c6_3_508"/>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100"/>
              <a:buNone/>
              <a:defRPr b="0" i="0" sz="14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6" name="Google Shape;616;g25d66d3d6c6_3_508"/>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400" u="none" cap="none" strike="noStrike">
                <a:solidFill>
                  <a:srgbClr val="888888"/>
                </a:solidFill>
                <a:latin typeface="Calibri"/>
                <a:ea typeface="Calibri"/>
                <a:cs typeface="Calibri"/>
                <a:sym typeface="Calibri"/>
              </a:defRPr>
            </a:lvl1pPr>
            <a:lvl2pPr indent="0" lvl="1" marL="0" marR="0" rtl="0" algn="r">
              <a:spcBef>
                <a:spcPts val="0"/>
              </a:spcBef>
              <a:buNone/>
              <a:defRPr b="0" i="0" sz="1400" u="none" cap="none" strike="noStrike">
                <a:solidFill>
                  <a:srgbClr val="888888"/>
                </a:solidFill>
                <a:latin typeface="Calibri"/>
                <a:ea typeface="Calibri"/>
                <a:cs typeface="Calibri"/>
                <a:sym typeface="Calibri"/>
              </a:defRPr>
            </a:lvl2pPr>
            <a:lvl3pPr indent="0" lvl="2" marL="0" marR="0" rtl="0" algn="r">
              <a:spcBef>
                <a:spcPts val="0"/>
              </a:spcBef>
              <a:buNone/>
              <a:defRPr b="0" i="0" sz="1400" u="none" cap="none" strike="noStrike">
                <a:solidFill>
                  <a:srgbClr val="888888"/>
                </a:solidFill>
                <a:latin typeface="Calibri"/>
                <a:ea typeface="Calibri"/>
                <a:cs typeface="Calibri"/>
                <a:sym typeface="Calibri"/>
              </a:defRPr>
            </a:lvl3pPr>
            <a:lvl4pPr indent="0" lvl="3" marL="0" marR="0" rtl="0" algn="r">
              <a:spcBef>
                <a:spcPts val="0"/>
              </a:spcBef>
              <a:buNone/>
              <a:defRPr b="0" i="0" sz="1400" u="none" cap="none" strike="noStrike">
                <a:solidFill>
                  <a:srgbClr val="888888"/>
                </a:solidFill>
                <a:latin typeface="Calibri"/>
                <a:ea typeface="Calibri"/>
                <a:cs typeface="Calibri"/>
                <a:sym typeface="Calibri"/>
              </a:defRPr>
            </a:lvl4pPr>
            <a:lvl5pPr indent="0" lvl="4" marL="0" marR="0" rtl="0" algn="r">
              <a:spcBef>
                <a:spcPts val="0"/>
              </a:spcBef>
              <a:buNone/>
              <a:defRPr b="0" i="0" sz="1400" u="none" cap="none" strike="noStrike">
                <a:solidFill>
                  <a:srgbClr val="888888"/>
                </a:solidFill>
                <a:latin typeface="Calibri"/>
                <a:ea typeface="Calibri"/>
                <a:cs typeface="Calibri"/>
                <a:sym typeface="Calibri"/>
              </a:defRPr>
            </a:lvl5pPr>
            <a:lvl6pPr indent="0" lvl="5" marL="0" marR="0" rtl="0" algn="r">
              <a:spcBef>
                <a:spcPts val="0"/>
              </a:spcBef>
              <a:buNone/>
              <a:defRPr b="0" i="0" sz="1400" u="none" cap="none" strike="noStrike">
                <a:solidFill>
                  <a:srgbClr val="888888"/>
                </a:solidFill>
                <a:latin typeface="Calibri"/>
                <a:ea typeface="Calibri"/>
                <a:cs typeface="Calibri"/>
                <a:sym typeface="Calibri"/>
              </a:defRPr>
            </a:lvl6pPr>
            <a:lvl7pPr indent="0" lvl="6" marL="0" marR="0" rtl="0" algn="r">
              <a:spcBef>
                <a:spcPts val="0"/>
              </a:spcBef>
              <a:buNone/>
              <a:defRPr b="0" i="0" sz="1400" u="none" cap="none" strike="noStrike">
                <a:solidFill>
                  <a:srgbClr val="888888"/>
                </a:solidFill>
                <a:latin typeface="Calibri"/>
                <a:ea typeface="Calibri"/>
                <a:cs typeface="Calibri"/>
                <a:sym typeface="Calibri"/>
              </a:defRPr>
            </a:lvl7pPr>
            <a:lvl8pPr indent="0" lvl="7" marL="0" marR="0" rtl="0" algn="r">
              <a:spcBef>
                <a:spcPts val="0"/>
              </a:spcBef>
              <a:buNone/>
              <a:defRPr b="0" i="0" sz="1400" u="none" cap="none" strike="noStrike">
                <a:solidFill>
                  <a:srgbClr val="888888"/>
                </a:solidFill>
                <a:latin typeface="Calibri"/>
                <a:ea typeface="Calibri"/>
                <a:cs typeface="Calibri"/>
                <a:sym typeface="Calibri"/>
              </a:defRPr>
            </a:lvl8pPr>
            <a:lvl9pPr indent="0" lvl="8" marL="0" marR="0" rtl="0" algn="r">
              <a:spcBef>
                <a:spcPts val="0"/>
              </a:spcBef>
              <a:buNone/>
              <a:defRPr b="0" i="0" sz="1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7" r:id="rId1"/>
    <p:sldLayoutId id="2147483698" r:id="rId2"/>
    <p:sldLayoutId id="2147483699" r:id="rId3"/>
    <p:sldLayoutId id="2147483700" r:id="rId4"/>
    <p:sldLayoutId id="214748370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5" name="Shape 645"/>
        <p:cNvGrpSpPr/>
        <p:nvPr/>
      </p:nvGrpSpPr>
      <p:grpSpPr>
        <a:xfrm>
          <a:off x="0" y="0"/>
          <a:ext cx="0" cy="0"/>
          <a:chOff x="0" y="0"/>
          <a:chExt cx="0" cy="0"/>
        </a:xfrm>
      </p:grpSpPr>
      <p:sp>
        <p:nvSpPr>
          <p:cNvPr id="646" name="Google Shape;646;g25d66d3d6c6_8_0"/>
          <p:cNvSpPr txBox="1"/>
          <p:nvPr>
            <p:ph type="title"/>
          </p:nvPr>
        </p:nvSpPr>
        <p:spPr>
          <a:xfrm>
            <a:off x="2063115" y="139313"/>
            <a:ext cx="5017769" cy="385763"/>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100"/>
              <a:buNone/>
              <a:defRPr b="1" i="0" sz="2400" u="none" cap="none" strike="noStrike">
                <a:solidFill>
                  <a:srgbClr val="3ACAFF"/>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647" name="Google Shape;647;g25d66d3d6c6_8_0"/>
          <p:cNvSpPr txBox="1"/>
          <p:nvPr>
            <p:ph idx="1" type="body"/>
          </p:nvPr>
        </p:nvSpPr>
        <p:spPr>
          <a:xfrm>
            <a:off x="1741199" y="1365312"/>
            <a:ext cx="4880134" cy="1171098"/>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100"/>
              <a:buNone/>
              <a:defRPr b="0" i="0" sz="800" u="none" cap="none" strike="noStrike">
                <a:solidFill>
                  <a:schemeClr val="dk1"/>
                </a:solidFill>
                <a:latin typeface="Carlito"/>
                <a:ea typeface="Carlito"/>
                <a:cs typeface="Carlito"/>
                <a:sym typeface="Carlito"/>
              </a:defRPr>
            </a:lvl1pPr>
            <a:lvl2pPr indent="-228600" lvl="1" marL="914400" marR="0" rtl="0" algn="l">
              <a:spcBef>
                <a:spcPts val="0"/>
              </a:spcBef>
              <a:spcAft>
                <a:spcPts val="0"/>
              </a:spcAft>
              <a:buSzPts val="1100"/>
              <a:buNone/>
              <a:defRPr b="0" i="0" sz="1400" u="none" cap="none" strike="noStrike">
                <a:latin typeface="Calibri"/>
                <a:ea typeface="Calibri"/>
                <a:cs typeface="Calibri"/>
                <a:sym typeface="Calibri"/>
              </a:defRPr>
            </a:lvl2pPr>
            <a:lvl3pPr indent="-228600" lvl="2" marL="1371600" marR="0" rtl="0" algn="l">
              <a:spcBef>
                <a:spcPts val="0"/>
              </a:spcBef>
              <a:spcAft>
                <a:spcPts val="0"/>
              </a:spcAft>
              <a:buSzPts val="1100"/>
              <a:buNone/>
              <a:defRPr b="0" i="0" sz="1400" u="none" cap="none" strike="noStrike">
                <a:latin typeface="Calibri"/>
                <a:ea typeface="Calibri"/>
                <a:cs typeface="Calibri"/>
                <a:sym typeface="Calibri"/>
              </a:defRPr>
            </a:lvl3pPr>
            <a:lvl4pPr indent="-228600" lvl="3" marL="1828800" marR="0" rtl="0" algn="l">
              <a:spcBef>
                <a:spcPts val="0"/>
              </a:spcBef>
              <a:spcAft>
                <a:spcPts val="0"/>
              </a:spcAft>
              <a:buSzPts val="1100"/>
              <a:buNone/>
              <a:defRPr b="0" i="0" sz="1400" u="none" cap="none" strike="noStrike">
                <a:latin typeface="Calibri"/>
                <a:ea typeface="Calibri"/>
                <a:cs typeface="Calibri"/>
                <a:sym typeface="Calibri"/>
              </a:defRPr>
            </a:lvl4pPr>
            <a:lvl5pPr indent="-228600" lvl="4" marL="2286000" marR="0" rtl="0" algn="l">
              <a:spcBef>
                <a:spcPts val="0"/>
              </a:spcBef>
              <a:spcAft>
                <a:spcPts val="0"/>
              </a:spcAft>
              <a:buSzPts val="1100"/>
              <a:buNone/>
              <a:defRPr b="0" i="0" sz="1400" u="none" cap="none" strike="noStrike">
                <a:latin typeface="Calibri"/>
                <a:ea typeface="Calibri"/>
                <a:cs typeface="Calibri"/>
                <a:sym typeface="Calibri"/>
              </a:defRPr>
            </a:lvl5pPr>
            <a:lvl6pPr indent="-228600" lvl="5" marL="2743200" marR="0" rtl="0" algn="l">
              <a:spcBef>
                <a:spcPts val="0"/>
              </a:spcBef>
              <a:spcAft>
                <a:spcPts val="0"/>
              </a:spcAft>
              <a:buSzPts val="1100"/>
              <a:buNone/>
              <a:defRPr b="0" i="0" sz="1400" u="none" cap="none" strike="noStrike">
                <a:latin typeface="Calibri"/>
                <a:ea typeface="Calibri"/>
                <a:cs typeface="Calibri"/>
                <a:sym typeface="Calibri"/>
              </a:defRPr>
            </a:lvl6pPr>
            <a:lvl7pPr indent="-228600" lvl="6" marL="3200400" marR="0" rtl="0" algn="l">
              <a:spcBef>
                <a:spcPts val="0"/>
              </a:spcBef>
              <a:spcAft>
                <a:spcPts val="0"/>
              </a:spcAft>
              <a:buSzPts val="1100"/>
              <a:buNone/>
              <a:defRPr b="0" i="0" sz="1400" u="none" cap="none" strike="noStrike">
                <a:latin typeface="Calibri"/>
                <a:ea typeface="Calibri"/>
                <a:cs typeface="Calibri"/>
                <a:sym typeface="Calibri"/>
              </a:defRPr>
            </a:lvl7pPr>
            <a:lvl8pPr indent="-228600" lvl="7" marL="3657600" marR="0" rtl="0" algn="l">
              <a:spcBef>
                <a:spcPts val="0"/>
              </a:spcBef>
              <a:spcAft>
                <a:spcPts val="0"/>
              </a:spcAft>
              <a:buSzPts val="1100"/>
              <a:buNone/>
              <a:defRPr b="0" i="0" sz="1400" u="none" cap="none" strike="noStrike">
                <a:latin typeface="Calibri"/>
                <a:ea typeface="Calibri"/>
                <a:cs typeface="Calibri"/>
                <a:sym typeface="Calibri"/>
              </a:defRPr>
            </a:lvl8pPr>
            <a:lvl9pPr indent="-228600" lvl="8" marL="4114800" marR="0" rtl="0" algn="l">
              <a:spcBef>
                <a:spcPts val="0"/>
              </a:spcBef>
              <a:spcAft>
                <a:spcPts val="0"/>
              </a:spcAft>
              <a:buSzPts val="1100"/>
              <a:buNone/>
              <a:defRPr b="0" i="0" sz="1400" u="none" cap="none" strike="noStrike">
                <a:latin typeface="Calibri"/>
                <a:ea typeface="Calibri"/>
                <a:cs typeface="Calibri"/>
                <a:sym typeface="Calibri"/>
              </a:defRPr>
            </a:lvl9pPr>
          </a:lstStyle>
          <a:p/>
        </p:txBody>
      </p:sp>
      <p:sp>
        <p:nvSpPr>
          <p:cNvPr id="648" name="Google Shape;648;g25d66d3d6c6_8_0"/>
          <p:cNvSpPr txBox="1"/>
          <p:nvPr>
            <p:ph idx="11" type="ftr"/>
          </p:nvPr>
        </p:nvSpPr>
        <p:spPr>
          <a:xfrm>
            <a:off x="3108960" y="4783455"/>
            <a:ext cx="2926080" cy="257175"/>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100"/>
              <a:buNone/>
              <a:defRPr b="0" i="0" sz="14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49" name="Google Shape;649;g25d66d3d6c6_8_0"/>
          <p:cNvSpPr txBox="1"/>
          <p:nvPr>
            <p:ph idx="10" type="dt"/>
          </p:nvPr>
        </p:nvSpPr>
        <p:spPr>
          <a:xfrm>
            <a:off x="457200" y="4783455"/>
            <a:ext cx="2103120" cy="257175"/>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100"/>
              <a:buNone/>
              <a:defRPr b="0" i="0" sz="14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50" name="Google Shape;650;g25d66d3d6c6_8_0"/>
          <p:cNvSpPr txBox="1"/>
          <p:nvPr>
            <p:ph idx="12" type="sldNum"/>
          </p:nvPr>
        </p:nvSpPr>
        <p:spPr>
          <a:xfrm>
            <a:off x="6583680" y="4783455"/>
            <a:ext cx="2103120" cy="257175"/>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400" u="none" cap="none" strike="noStrike">
                <a:solidFill>
                  <a:srgbClr val="888888"/>
                </a:solidFill>
                <a:latin typeface="Calibri"/>
                <a:ea typeface="Calibri"/>
                <a:cs typeface="Calibri"/>
                <a:sym typeface="Calibri"/>
              </a:defRPr>
            </a:lvl1pPr>
            <a:lvl2pPr indent="0" lvl="1" marL="0" marR="0" rtl="0" algn="r">
              <a:spcBef>
                <a:spcPts val="0"/>
              </a:spcBef>
              <a:buNone/>
              <a:defRPr b="0" i="0" sz="1400" u="none" cap="none" strike="noStrike">
                <a:solidFill>
                  <a:srgbClr val="888888"/>
                </a:solidFill>
                <a:latin typeface="Calibri"/>
                <a:ea typeface="Calibri"/>
                <a:cs typeface="Calibri"/>
                <a:sym typeface="Calibri"/>
              </a:defRPr>
            </a:lvl2pPr>
            <a:lvl3pPr indent="0" lvl="2" marL="0" marR="0" rtl="0" algn="r">
              <a:spcBef>
                <a:spcPts val="0"/>
              </a:spcBef>
              <a:buNone/>
              <a:defRPr b="0" i="0" sz="1400" u="none" cap="none" strike="noStrike">
                <a:solidFill>
                  <a:srgbClr val="888888"/>
                </a:solidFill>
                <a:latin typeface="Calibri"/>
                <a:ea typeface="Calibri"/>
                <a:cs typeface="Calibri"/>
                <a:sym typeface="Calibri"/>
              </a:defRPr>
            </a:lvl3pPr>
            <a:lvl4pPr indent="0" lvl="3" marL="0" marR="0" rtl="0" algn="r">
              <a:spcBef>
                <a:spcPts val="0"/>
              </a:spcBef>
              <a:buNone/>
              <a:defRPr b="0" i="0" sz="1400" u="none" cap="none" strike="noStrike">
                <a:solidFill>
                  <a:srgbClr val="888888"/>
                </a:solidFill>
                <a:latin typeface="Calibri"/>
                <a:ea typeface="Calibri"/>
                <a:cs typeface="Calibri"/>
                <a:sym typeface="Calibri"/>
              </a:defRPr>
            </a:lvl4pPr>
            <a:lvl5pPr indent="0" lvl="4" marL="0" marR="0" rtl="0" algn="r">
              <a:spcBef>
                <a:spcPts val="0"/>
              </a:spcBef>
              <a:buNone/>
              <a:defRPr b="0" i="0" sz="1400" u="none" cap="none" strike="noStrike">
                <a:solidFill>
                  <a:srgbClr val="888888"/>
                </a:solidFill>
                <a:latin typeface="Calibri"/>
                <a:ea typeface="Calibri"/>
                <a:cs typeface="Calibri"/>
                <a:sym typeface="Calibri"/>
              </a:defRPr>
            </a:lvl5pPr>
            <a:lvl6pPr indent="0" lvl="5" marL="0" marR="0" rtl="0" algn="r">
              <a:spcBef>
                <a:spcPts val="0"/>
              </a:spcBef>
              <a:buNone/>
              <a:defRPr b="0" i="0" sz="1400" u="none" cap="none" strike="noStrike">
                <a:solidFill>
                  <a:srgbClr val="888888"/>
                </a:solidFill>
                <a:latin typeface="Calibri"/>
                <a:ea typeface="Calibri"/>
                <a:cs typeface="Calibri"/>
                <a:sym typeface="Calibri"/>
              </a:defRPr>
            </a:lvl6pPr>
            <a:lvl7pPr indent="0" lvl="6" marL="0" marR="0" rtl="0" algn="r">
              <a:spcBef>
                <a:spcPts val="0"/>
              </a:spcBef>
              <a:buNone/>
              <a:defRPr b="0" i="0" sz="1400" u="none" cap="none" strike="noStrike">
                <a:solidFill>
                  <a:srgbClr val="888888"/>
                </a:solidFill>
                <a:latin typeface="Calibri"/>
                <a:ea typeface="Calibri"/>
                <a:cs typeface="Calibri"/>
                <a:sym typeface="Calibri"/>
              </a:defRPr>
            </a:lvl7pPr>
            <a:lvl8pPr indent="0" lvl="7" marL="0" marR="0" rtl="0" algn="r">
              <a:spcBef>
                <a:spcPts val="0"/>
              </a:spcBef>
              <a:buNone/>
              <a:defRPr b="0" i="0" sz="1400" u="none" cap="none" strike="noStrike">
                <a:solidFill>
                  <a:srgbClr val="888888"/>
                </a:solidFill>
                <a:latin typeface="Calibri"/>
                <a:ea typeface="Calibri"/>
                <a:cs typeface="Calibri"/>
                <a:sym typeface="Calibri"/>
              </a:defRPr>
            </a:lvl8pPr>
            <a:lvl9pPr indent="0" lvl="8" marL="0" marR="0" rtl="0" algn="r">
              <a:spcBef>
                <a:spcPts val="0"/>
              </a:spcBef>
              <a:buNone/>
              <a:defRPr b="0" i="0" sz="1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4.png"/><Relationship Id="rId10" Type="http://schemas.openxmlformats.org/officeDocument/2006/relationships/image" Target="../media/image18.png"/><Relationship Id="rId9"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3.png"/><Relationship Id="rId4" Type="http://schemas.openxmlformats.org/officeDocument/2006/relationships/image" Target="../media/image27.png"/><Relationship Id="rId5" Type="http://schemas.openxmlformats.org/officeDocument/2006/relationships/image" Target="../media/image31.png"/><Relationship Id="rId6"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2.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35.png"/><Relationship Id="rId10" Type="http://schemas.openxmlformats.org/officeDocument/2006/relationships/image" Target="../media/image37.png"/><Relationship Id="rId9" Type="http://schemas.openxmlformats.org/officeDocument/2006/relationships/image" Target="../media/image38.png"/><Relationship Id="rId5" Type="http://schemas.openxmlformats.org/officeDocument/2006/relationships/image" Target="../media/image43.png"/><Relationship Id="rId6" Type="http://schemas.openxmlformats.org/officeDocument/2006/relationships/image" Target="../media/image39.png"/><Relationship Id="rId7" Type="http://schemas.openxmlformats.org/officeDocument/2006/relationships/image" Target="../media/image45.png"/><Relationship Id="rId8" Type="http://schemas.openxmlformats.org/officeDocument/2006/relationships/image" Target="../media/image3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39.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7.png"/><Relationship Id="rId7" Type="http://schemas.openxmlformats.org/officeDocument/2006/relationships/image" Target="../media/image45.png"/><Relationship Id="rId8" Type="http://schemas.openxmlformats.org/officeDocument/2006/relationships/image" Target="../media/image4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2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 Id="rId3" Type="http://schemas.openxmlformats.org/officeDocument/2006/relationships/image" Target="../media/image1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1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xml"/><Relationship Id="rId3" Type="http://schemas.openxmlformats.org/officeDocument/2006/relationships/image" Target="../media/image1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682" name="Shape 682"/>
        <p:cNvGrpSpPr/>
        <p:nvPr/>
      </p:nvGrpSpPr>
      <p:grpSpPr>
        <a:xfrm>
          <a:off x="0" y="0"/>
          <a:ext cx="0" cy="0"/>
          <a:chOff x="0" y="0"/>
          <a:chExt cx="0" cy="0"/>
        </a:xfrm>
      </p:grpSpPr>
      <p:sp>
        <p:nvSpPr>
          <p:cNvPr id="683" name="Google Shape;683;p1"/>
          <p:cNvSpPr txBox="1"/>
          <p:nvPr/>
        </p:nvSpPr>
        <p:spPr>
          <a:xfrm>
            <a:off x="490025" y="1543525"/>
            <a:ext cx="8514900" cy="1423500"/>
          </a:xfrm>
          <a:prstGeom prst="rect">
            <a:avLst/>
          </a:prstGeom>
          <a:noFill/>
          <a:ln>
            <a:noFill/>
          </a:ln>
        </p:spPr>
        <p:txBody>
          <a:bodyPr anchorCtr="0" anchor="t" bIns="57775" lIns="57775" spcFirstLastPara="1" rIns="57775" wrap="square" tIns="57775">
            <a:noAutofit/>
          </a:bodyPr>
          <a:lstStyle/>
          <a:p>
            <a:pPr indent="0" lvl="0" marL="0" marR="0" rtl="0" algn="ctr">
              <a:lnSpc>
                <a:spcPct val="100000"/>
              </a:lnSpc>
              <a:spcBef>
                <a:spcPts val="0"/>
              </a:spcBef>
              <a:spcAft>
                <a:spcPts val="0"/>
              </a:spcAft>
              <a:buClr>
                <a:srgbClr val="000000"/>
              </a:buClr>
              <a:buSzPts val="4600"/>
              <a:buFont typeface="Arial"/>
              <a:buNone/>
            </a:pPr>
            <a:r>
              <a:rPr lang="en" sz="4600">
                <a:solidFill>
                  <a:srgbClr val="1C4587"/>
                </a:solidFill>
                <a:latin typeface="Nunito Sans ExtraBold"/>
                <a:ea typeface="Nunito Sans ExtraBold"/>
                <a:cs typeface="Nunito Sans ExtraBold"/>
                <a:sym typeface="Nunito Sans ExtraBold"/>
              </a:rPr>
              <a:t>Cholera Outbreak Disease Surveillance Use Case</a:t>
            </a:r>
            <a:endParaRPr b="0" i="0" sz="4600" u="none" cap="none" strike="noStrike">
              <a:solidFill>
                <a:srgbClr val="1C4587"/>
              </a:solidFill>
              <a:latin typeface="Nunito Sans ExtraBold"/>
              <a:ea typeface="Nunito Sans ExtraBold"/>
              <a:cs typeface="Nunito Sans ExtraBold"/>
              <a:sym typeface="Nunito Sans ExtraBold"/>
            </a:endParaRPr>
          </a:p>
        </p:txBody>
      </p:sp>
      <p:sp>
        <p:nvSpPr>
          <p:cNvPr id="684" name="Google Shape;684;p1"/>
          <p:cNvSpPr txBox="1"/>
          <p:nvPr/>
        </p:nvSpPr>
        <p:spPr>
          <a:xfrm>
            <a:off x="2465558" y="2675706"/>
            <a:ext cx="4698900" cy="420600"/>
          </a:xfrm>
          <a:prstGeom prst="rect">
            <a:avLst/>
          </a:prstGeom>
          <a:noFill/>
          <a:ln>
            <a:noFill/>
          </a:ln>
        </p:spPr>
        <p:txBody>
          <a:bodyPr anchorCtr="0" anchor="t" bIns="57775" lIns="57775" spcFirstLastPara="1" rIns="57775" wrap="square" tIns="57775">
            <a:noAutofit/>
          </a:bodyPr>
          <a:lstStyle/>
          <a:p>
            <a:pPr indent="0" lvl="0" marL="0" marR="0" rtl="0" algn="ctr">
              <a:lnSpc>
                <a:spcPct val="115000"/>
              </a:lnSpc>
              <a:spcBef>
                <a:spcPts val="0"/>
              </a:spcBef>
              <a:spcAft>
                <a:spcPts val="0"/>
              </a:spcAft>
              <a:buClr>
                <a:schemeClr val="dk1"/>
              </a:buClr>
              <a:buSzPts val="700"/>
              <a:buFont typeface="Arial"/>
              <a:buNone/>
            </a:pPr>
            <a:r>
              <a:t/>
            </a:r>
            <a:endParaRPr b="1" i="0" sz="1900" u="none" cap="none" strike="noStrike">
              <a:solidFill>
                <a:schemeClr val="dk1"/>
              </a:solidFill>
              <a:latin typeface="Nunito Sans"/>
              <a:ea typeface="Nunito Sans"/>
              <a:cs typeface="Nunito Sans"/>
              <a:sym typeface="Nunito Sans"/>
            </a:endParaRPr>
          </a:p>
        </p:txBody>
      </p:sp>
      <p:pic>
        <p:nvPicPr>
          <p:cNvPr id="685" name="Google Shape;685;p1"/>
          <p:cNvPicPr preferRelativeResize="0"/>
          <p:nvPr/>
        </p:nvPicPr>
        <p:blipFill>
          <a:blip r:embed="rId3">
            <a:alphaModFix/>
          </a:blip>
          <a:stretch>
            <a:fillRect/>
          </a:stretch>
        </p:blipFill>
        <p:spPr>
          <a:xfrm>
            <a:off x="8006775" y="4454325"/>
            <a:ext cx="1137225" cy="6891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972" name="Shape 972"/>
        <p:cNvGrpSpPr/>
        <p:nvPr/>
      </p:nvGrpSpPr>
      <p:grpSpPr>
        <a:xfrm>
          <a:off x="0" y="0"/>
          <a:ext cx="0" cy="0"/>
          <a:chOff x="0" y="0"/>
          <a:chExt cx="0" cy="0"/>
        </a:xfrm>
      </p:grpSpPr>
      <p:sp>
        <p:nvSpPr>
          <p:cNvPr id="973" name="Google Shape;973;g25d66d3d6c6_1_5"/>
          <p:cNvSpPr txBox="1"/>
          <p:nvPr/>
        </p:nvSpPr>
        <p:spPr>
          <a:xfrm>
            <a:off x="234050" y="1860000"/>
            <a:ext cx="8514900" cy="1423500"/>
          </a:xfrm>
          <a:prstGeom prst="rect">
            <a:avLst/>
          </a:prstGeom>
          <a:noFill/>
          <a:ln>
            <a:noFill/>
          </a:ln>
        </p:spPr>
        <p:txBody>
          <a:bodyPr anchorCtr="0" anchor="t" bIns="57775" lIns="57775" spcFirstLastPara="1" rIns="57775" wrap="square" tIns="57775">
            <a:noAutofit/>
          </a:bodyPr>
          <a:lstStyle/>
          <a:p>
            <a:pPr indent="0" lvl="0" marL="0" marR="0" rtl="0" algn="ctr">
              <a:lnSpc>
                <a:spcPct val="100000"/>
              </a:lnSpc>
              <a:spcBef>
                <a:spcPts val="0"/>
              </a:spcBef>
              <a:spcAft>
                <a:spcPts val="0"/>
              </a:spcAft>
              <a:buClr>
                <a:srgbClr val="000000"/>
              </a:buClr>
              <a:buSzPts val="4600"/>
              <a:buFont typeface="Arial"/>
              <a:buNone/>
            </a:pPr>
            <a:r>
              <a:rPr b="0" i="0" lang="en" sz="4600" u="none" cap="none" strike="noStrike">
                <a:solidFill>
                  <a:srgbClr val="1C4587"/>
                </a:solidFill>
                <a:latin typeface="Nunito Sans ExtraBold"/>
                <a:ea typeface="Nunito Sans ExtraBold"/>
                <a:cs typeface="Nunito Sans ExtraBold"/>
                <a:sym typeface="Nunito Sans ExtraBold"/>
              </a:rPr>
              <a:t>Proposed Workflow</a:t>
            </a:r>
            <a:endParaRPr b="0" i="0" sz="4600" u="none" cap="none" strike="noStrike">
              <a:solidFill>
                <a:srgbClr val="1C4587"/>
              </a:solidFill>
              <a:latin typeface="Nunito Sans ExtraBold"/>
              <a:ea typeface="Nunito Sans ExtraBold"/>
              <a:cs typeface="Nunito Sans ExtraBold"/>
              <a:sym typeface="Nunito Sans ExtraBold"/>
            </a:endParaRPr>
          </a:p>
        </p:txBody>
      </p:sp>
      <p:pic>
        <p:nvPicPr>
          <p:cNvPr id="974" name="Google Shape;974;g25d66d3d6c6_1_5"/>
          <p:cNvPicPr preferRelativeResize="0"/>
          <p:nvPr/>
        </p:nvPicPr>
        <p:blipFill>
          <a:blip r:embed="rId3">
            <a:alphaModFix/>
          </a:blip>
          <a:stretch>
            <a:fillRect/>
          </a:stretch>
        </p:blipFill>
        <p:spPr>
          <a:xfrm>
            <a:off x="8006775" y="4454325"/>
            <a:ext cx="1137225" cy="6891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2"/>
          <p:cNvSpPr txBox="1"/>
          <p:nvPr/>
        </p:nvSpPr>
        <p:spPr>
          <a:xfrm>
            <a:off x="1896300" y="261950"/>
            <a:ext cx="5351400" cy="317700"/>
          </a:xfrm>
          <a:prstGeom prst="rect">
            <a:avLst/>
          </a:prstGeom>
          <a:noFill/>
          <a:ln>
            <a:noFill/>
          </a:ln>
        </p:spPr>
        <p:txBody>
          <a:bodyPr anchorCtr="0" anchor="t"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7EC7"/>
                </a:solidFill>
                <a:latin typeface="Nunito Sans Black"/>
                <a:ea typeface="Nunito Sans Black"/>
                <a:cs typeface="Nunito Sans Black"/>
                <a:sym typeface="Nunito Sans Black"/>
              </a:rPr>
              <a:t>DETAILED SYSTEM HIERARCHY</a:t>
            </a:r>
            <a:endParaRPr b="0" i="0" sz="1700" u="none" cap="none" strike="noStrike">
              <a:solidFill>
                <a:srgbClr val="007EC7"/>
              </a:solidFill>
              <a:latin typeface="Nunito Sans"/>
              <a:ea typeface="Nunito Sans"/>
              <a:cs typeface="Nunito Sans"/>
              <a:sym typeface="Nunito Sans"/>
            </a:endParaRPr>
          </a:p>
        </p:txBody>
      </p:sp>
      <p:pic>
        <p:nvPicPr>
          <p:cNvPr id="980" name="Google Shape;980;p2"/>
          <p:cNvPicPr preferRelativeResize="0"/>
          <p:nvPr/>
        </p:nvPicPr>
        <p:blipFill rotWithShape="1">
          <a:blip r:embed="rId3">
            <a:alphaModFix/>
          </a:blip>
          <a:srcRect b="0" l="0" r="0" t="0"/>
          <a:stretch/>
        </p:blipFill>
        <p:spPr>
          <a:xfrm>
            <a:off x="2923159" y="761996"/>
            <a:ext cx="358791" cy="358791"/>
          </a:xfrm>
          <a:prstGeom prst="rect">
            <a:avLst/>
          </a:prstGeom>
          <a:noFill/>
          <a:ln>
            <a:noFill/>
          </a:ln>
        </p:spPr>
      </p:pic>
      <p:sp>
        <p:nvSpPr>
          <p:cNvPr id="981" name="Google Shape;981;p2"/>
          <p:cNvSpPr txBox="1"/>
          <p:nvPr/>
        </p:nvSpPr>
        <p:spPr>
          <a:xfrm>
            <a:off x="3250875" y="1435150"/>
            <a:ext cx="12708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666666"/>
                </a:solidFill>
                <a:latin typeface="Nunito Sans"/>
                <a:ea typeface="Nunito Sans"/>
                <a:cs typeface="Nunito Sans"/>
                <a:sym typeface="Nunito Sans"/>
              </a:rPr>
              <a:t>SCDSO</a:t>
            </a:r>
            <a:endParaRPr b="1" i="0" sz="1000" u="none" cap="none" strike="noStrike">
              <a:solidFill>
                <a:srgbClr val="666666"/>
              </a:solidFill>
              <a:latin typeface="Nunito Sans"/>
              <a:ea typeface="Nunito Sans"/>
              <a:cs typeface="Nunito Sans"/>
              <a:sym typeface="Nunito Sans"/>
            </a:endParaRPr>
          </a:p>
        </p:txBody>
      </p:sp>
      <p:pic>
        <p:nvPicPr>
          <p:cNvPr id="982" name="Google Shape;982;p2"/>
          <p:cNvPicPr preferRelativeResize="0"/>
          <p:nvPr/>
        </p:nvPicPr>
        <p:blipFill rotWithShape="1">
          <a:blip r:embed="rId4">
            <a:alphaModFix/>
          </a:blip>
          <a:srcRect b="0" l="0" r="0" t="0"/>
          <a:stretch/>
        </p:blipFill>
        <p:spPr>
          <a:xfrm>
            <a:off x="3751836" y="1111249"/>
            <a:ext cx="268825" cy="315065"/>
          </a:xfrm>
          <a:prstGeom prst="rect">
            <a:avLst/>
          </a:prstGeom>
          <a:noFill/>
          <a:ln>
            <a:noFill/>
          </a:ln>
        </p:spPr>
      </p:pic>
      <p:sp>
        <p:nvSpPr>
          <p:cNvPr id="983" name="Google Shape;983;p2"/>
          <p:cNvSpPr txBox="1"/>
          <p:nvPr/>
        </p:nvSpPr>
        <p:spPr>
          <a:xfrm>
            <a:off x="2753950" y="1120799"/>
            <a:ext cx="697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666666"/>
                </a:solidFill>
                <a:latin typeface="Nunito Sans"/>
                <a:ea typeface="Nunito Sans"/>
                <a:cs typeface="Nunito Sans"/>
                <a:sym typeface="Nunito Sans"/>
              </a:rPr>
              <a:t>SCMOH</a:t>
            </a:r>
            <a:endParaRPr b="1" i="0" sz="1000" u="none" cap="none" strike="noStrike">
              <a:solidFill>
                <a:srgbClr val="666666"/>
              </a:solidFill>
              <a:latin typeface="Nunito Sans"/>
              <a:ea typeface="Nunito Sans"/>
              <a:cs typeface="Nunito Sans"/>
              <a:sym typeface="Nunito Sans"/>
            </a:endParaRPr>
          </a:p>
        </p:txBody>
      </p:sp>
      <p:cxnSp>
        <p:nvCxnSpPr>
          <p:cNvPr id="984" name="Google Shape;984;p2"/>
          <p:cNvCxnSpPr>
            <a:stCxn id="981" idx="2"/>
            <a:endCxn id="985" idx="0"/>
          </p:cNvCxnSpPr>
          <p:nvPr/>
        </p:nvCxnSpPr>
        <p:spPr>
          <a:xfrm rot="5400000">
            <a:off x="2575725" y="632800"/>
            <a:ext cx="360300" cy="2260800"/>
          </a:xfrm>
          <a:prstGeom prst="bentConnector3">
            <a:avLst>
              <a:gd fmla="val 49991" name="adj1"/>
            </a:avLst>
          </a:prstGeom>
          <a:noFill/>
          <a:ln cap="flat" cmpd="sng" w="19050">
            <a:solidFill>
              <a:srgbClr val="CCCCCC"/>
            </a:solidFill>
            <a:prstDash val="solid"/>
            <a:round/>
            <a:headEnd len="sm" w="sm" type="none"/>
            <a:tailEnd len="sm" w="sm" type="none"/>
          </a:ln>
        </p:spPr>
      </p:cxnSp>
      <p:pic>
        <p:nvPicPr>
          <p:cNvPr id="985" name="Google Shape;985;p2"/>
          <p:cNvPicPr preferRelativeResize="0"/>
          <p:nvPr/>
        </p:nvPicPr>
        <p:blipFill rotWithShape="1">
          <a:blip r:embed="rId5">
            <a:alphaModFix/>
          </a:blip>
          <a:srcRect b="0" l="0" r="0" t="0"/>
          <a:stretch/>
        </p:blipFill>
        <p:spPr>
          <a:xfrm>
            <a:off x="1446000" y="1943284"/>
            <a:ext cx="358791" cy="358791"/>
          </a:xfrm>
          <a:prstGeom prst="rect">
            <a:avLst/>
          </a:prstGeom>
          <a:noFill/>
          <a:ln>
            <a:noFill/>
          </a:ln>
        </p:spPr>
      </p:pic>
      <p:sp>
        <p:nvSpPr>
          <p:cNvPr id="986" name="Google Shape;986;p2"/>
          <p:cNvSpPr txBox="1"/>
          <p:nvPr/>
        </p:nvSpPr>
        <p:spPr>
          <a:xfrm>
            <a:off x="1789125" y="2598975"/>
            <a:ext cx="11967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666666"/>
                </a:solidFill>
                <a:latin typeface="Nunito Sans"/>
                <a:ea typeface="Nunito Sans"/>
                <a:cs typeface="Nunito Sans"/>
                <a:sym typeface="Nunito Sans"/>
              </a:rPr>
              <a:t>CHA </a:t>
            </a:r>
            <a:r>
              <a:rPr b="1" i="0" lang="en" sz="1000" u="none" cap="none" strike="noStrike">
                <a:solidFill>
                  <a:srgbClr val="666666"/>
                </a:solidFill>
                <a:latin typeface="Nunito Sans"/>
                <a:ea typeface="Nunito Sans"/>
                <a:cs typeface="Nunito Sans"/>
                <a:sym typeface="Nunito Sans"/>
              </a:rPr>
              <a:t>Supervisor</a:t>
            </a:r>
            <a:endParaRPr b="1" i="0" sz="1000" u="none" cap="none" strike="noStrike">
              <a:solidFill>
                <a:srgbClr val="666666"/>
              </a:solidFill>
              <a:latin typeface="Nunito Sans"/>
              <a:ea typeface="Nunito Sans"/>
              <a:cs typeface="Nunito Sans"/>
              <a:sym typeface="Nunito Sans"/>
            </a:endParaRPr>
          </a:p>
        </p:txBody>
      </p:sp>
      <p:pic>
        <p:nvPicPr>
          <p:cNvPr id="987" name="Google Shape;987;p2"/>
          <p:cNvPicPr preferRelativeResize="0"/>
          <p:nvPr/>
        </p:nvPicPr>
        <p:blipFill rotWithShape="1">
          <a:blip r:embed="rId6">
            <a:alphaModFix/>
          </a:blip>
          <a:srcRect b="0" l="0" r="0" t="0"/>
          <a:stretch/>
        </p:blipFill>
        <p:spPr>
          <a:xfrm>
            <a:off x="2254988" y="2306657"/>
            <a:ext cx="268825" cy="318493"/>
          </a:xfrm>
          <a:prstGeom prst="rect">
            <a:avLst/>
          </a:prstGeom>
          <a:noFill/>
          <a:ln>
            <a:noFill/>
          </a:ln>
        </p:spPr>
      </p:pic>
      <p:sp>
        <p:nvSpPr>
          <p:cNvPr id="988" name="Google Shape;988;p2"/>
          <p:cNvSpPr txBox="1"/>
          <p:nvPr/>
        </p:nvSpPr>
        <p:spPr>
          <a:xfrm>
            <a:off x="1193850" y="2306650"/>
            <a:ext cx="8631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666666"/>
                </a:solidFill>
                <a:latin typeface="Nunito Sans"/>
                <a:ea typeface="Nunito Sans"/>
                <a:cs typeface="Nunito Sans"/>
                <a:sym typeface="Nunito Sans"/>
              </a:rPr>
              <a:t>Health Facility </a:t>
            </a:r>
            <a:endParaRPr b="1" i="0" sz="1000" u="none" cap="none" strike="noStrike">
              <a:solidFill>
                <a:srgbClr val="666666"/>
              </a:solidFill>
              <a:latin typeface="Nunito Sans"/>
              <a:ea typeface="Nunito Sans"/>
              <a:cs typeface="Nunito Sans"/>
              <a:sym typeface="Nunito Sans"/>
            </a:endParaRPr>
          </a:p>
        </p:txBody>
      </p:sp>
      <p:pic>
        <p:nvPicPr>
          <p:cNvPr id="989" name="Google Shape;989;p2"/>
          <p:cNvPicPr preferRelativeResize="0"/>
          <p:nvPr/>
        </p:nvPicPr>
        <p:blipFill rotWithShape="1">
          <a:blip r:embed="rId7">
            <a:alphaModFix/>
          </a:blip>
          <a:srcRect b="0" l="0" r="0" t="0"/>
          <a:stretch/>
        </p:blipFill>
        <p:spPr>
          <a:xfrm>
            <a:off x="3258079" y="3214308"/>
            <a:ext cx="317567" cy="317557"/>
          </a:xfrm>
          <a:prstGeom prst="rect">
            <a:avLst/>
          </a:prstGeom>
          <a:noFill/>
          <a:ln>
            <a:noFill/>
          </a:ln>
        </p:spPr>
      </p:pic>
      <p:sp>
        <p:nvSpPr>
          <p:cNvPr id="990" name="Google Shape;990;p2"/>
          <p:cNvSpPr txBox="1"/>
          <p:nvPr/>
        </p:nvSpPr>
        <p:spPr>
          <a:xfrm>
            <a:off x="3110925" y="3584450"/>
            <a:ext cx="603900" cy="418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666666"/>
                </a:solidFill>
                <a:latin typeface="Nunito Sans"/>
                <a:ea typeface="Nunito Sans"/>
                <a:cs typeface="Nunito Sans"/>
                <a:sym typeface="Nunito Sans"/>
              </a:rPr>
              <a:t>C</a:t>
            </a:r>
            <a:r>
              <a:rPr b="1" lang="en" sz="900">
                <a:solidFill>
                  <a:srgbClr val="666666"/>
                </a:solidFill>
                <a:latin typeface="Nunito Sans"/>
                <a:ea typeface="Nunito Sans"/>
                <a:cs typeface="Nunito Sans"/>
                <a:sym typeface="Nunito Sans"/>
              </a:rPr>
              <a:t>H</a:t>
            </a:r>
            <a:endParaRPr b="1" sz="900">
              <a:solidFill>
                <a:srgbClr val="666666"/>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900"/>
              <a:buFont typeface="Arial"/>
              <a:buNone/>
            </a:pPr>
            <a:r>
              <a:rPr b="1" lang="en" sz="900">
                <a:solidFill>
                  <a:srgbClr val="666666"/>
                </a:solidFill>
                <a:latin typeface="Nunito Sans"/>
                <a:ea typeface="Nunito Sans"/>
                <a:cs typeface="Nunito Sans"/>
                <a:sym typeface="Nunito Sans"/>
              </a:rPr>
              <a:t>Unit Lead</a:t>
            </a:r>
            <a:endParaRPr b="1" sz="900">
              <a:solidFill>
                <a:srgbClr val="666666"/>
              </a:solidFill>
              <a:latin typeface="Nunito Sans"/>
              <a:ea typeface="Nunito Sans"/>
              <a:cs typeface="Nunito Sans"/>
              <a:sym typeface="Nunito Sans"/>
            </a:endParaRPr>
          </a:p>
        </p:txBody>
      </p:sp>
      <p:cxnSp>
        <p:nvCxnSpPr>
          <p:cNvPr id="991" name="Google Shape;991;p2"/>
          <p:cNvCxnSpPr>
            <a:stCxn id="992" idx="0"/>
            <a:endCxn id="993" idx="2"/>
          </p:cNvCxnSpPr>
          <p:nvPr/>
        </p:nvCxnSpPr>
        <p:spPr>
          <a:xfrm flipH="1" rot="5400000">
            <a:off x="3921813" y="4102063"/>
            <a:ext cx="199500" cy="1800"/>
          </a:xfrm>
          <a:prstGeom prst="curvedConnector3">
            <a:avLst>
              <a:gd fmla="val 50009" name="adj1"/>
            </a:avLst>
          </a:prstGeom>
          <a:noFill/>
          <a:ln cap="flat" cmpd="sng" w="19050">
            <a:solidFill>
              <a:srgbClr val="CCCCCC"/>
            </a:solidFill>
            <a:prstDash val="solid"/>
            <a:round/>
            <a:headEnd len="sm" w="sm" type="none"/>
            <a:tailEnd len="sm" w="sm" type="none"/>
          </a:ln>
        </p:spPr>
      </p:cxnSp>
      <p:cxnSp>
        <p:nvCxnSpPr>
          <p:cNvPr id="994" name="Google Shape;994;p2"/>
          <p:cNvCxnSpPr>
            <a:stCxn id="995" idx="0"/>
            <a:endCxn id="993" idx="2"/>
          </p:cNvCxnSpPr>
          <p:nvPr/>
        </p:nvCxnSpPr>
        <p:spPr>
          <a:xfrm rot="-5400000">
            <a:off x="3729443" y="3911563"/>
            <a:ext cx="199500" cy="382800"/>
          </a:xfrm>
          <a:prstGeom prst="curvedConnector3">
            <a:avLst>
              <a:gd fmla="val 50009" name="adj1"/>
            </a:avLst>
          </a:prstGeom>
          <a:noFill/>
          <a:ln cap="flat" cmpd="sng" w="19050">
            <a:solidFill>
              <a:srgbClr val="CCCCCC"/>
            </a:solidFill>
            <a:prstDash val="solid"/>
            <a:round/>
            <a:headEnd len="sm" w="sm" type="none"/>
            <a:tailEnd len="sm" w="sm" type="none"/>
          </a:ln>
        </p:spPr>
      </p:cxnSp>
      <p:grpSp>
        <p:nvGrpSpPr>
          <p:cNvPr id="996" name="Google Shape;996;p2"/>
          <p:cNvGrpSpPr/>
          <p:nvPr/>
        </p:nvGrpSpPr>
        <p:grpSpPr>
          <a:xfrm>
            <a:off x="3449694" y="4202713"/>
            <a:ext cx="376200" cy="827363"/>
            <a:chOff x="5419744" y="4140650"/>
            <a:chExt cx="376200" cy="827363"/>
          </a:xfrm>
        </p:grpSpPr>
        <p:pic>
          <p:nvPicPr>
            <p:cNvPr id="995" name="Google Shape;995;p2"/>
            <p:cNvPicPr preferRelativeResize="0"/>
            <p:nvPr/>
          </p:nvPicPr>
          <p:blipFill rotWithShape="1">
            <a:blip r:embed="rId8">
              <a:alphaModFix/>
            </a:blip>
            <a:srcRect b="0" l="0" r="0" t="0"/>
            <a:stretch/>
          </p:blipFill>
          <p:spPr>
            <a:xfrm>
              <a:off x="5449056" y="4140650"/>
              <a:ext cx="317575" cy="317575"/>
            </a:xfrm>
            <a:prstGeom prst="rect">
              <a:avLst/>
            </a:prstGeom>
            <a:noFill/>
            <a:ln>
              <a:noFill/>
            </a:ln>
          </p:spPr>
        </p:pic>
        <p:pic>
          <p:nvPicPr>
            <p:cNvPr id="997" name="Google Shape;997;p2"/>
            <p:cNvPicPr preferRelativeResize="0"/>
            <p:nvPr/>
          </p:nvPicPr>
          <p:blipFill rotWithShape="1">
            <a:blip r:embed="rId9">
              <a:alphaModFix/>
            </a:blip>
            <a:srcRect b="0" l="0" r="0" t="0"/>
            <a:stretch/>
          </p:blipFill>
          <p:spPr>
            <a:xfrm>
              <a:off x="5501494" y="4755313"/>
              <a:ext cx="212700" cy="212700"/>
            </a:xfrm>
            <a:prstGeom prst="rect">
              <a:avLst/>
            </a:prstGeom>
            <a:noFill/>
            <a:ln>
              <a:noFill/>
            </a:ln>
          </p:spPr>
        </p:pic>
        <p:cxnSp>
          <p:nvCxnSpPr>
            <p:cNvPr id="998" name="Google Shape;998;p2"/>
            <p:cNvCxnSpPr/>
            <p:nvPr/>
          </p:nvCxnSpPr>
          <p:spPr>
            <a:xfrm rot="-5400000">
              <a:off x="5555358" y="4684375"/>
              <a:ext cx="105600" cy="600"/>
            </a:xfrm>
            <a:prstGeom prst="curvedConnector3">
              <a:avLst>
                <a:gd fmla="val 167544" name="adj1"/>
              </a:avLst>
            </a:prstGeom>
            <a:noFill/>
            <a:ln cap="flat" cmpd="sng" w="28575">
              <a:solidFill>
                <a:srgbClr val="CCCCCC"/>
              </a:solidFill>
              <a:prstDash val="solid"/>
              <a:round/>
              <a:headEnd len="sm" w="sm" type="none"/>
              <a:tailEnd len="sm" w="sm" type="none"/>
            </a:ln>
          </p:spPr>
        </p:cxnSp>
        <p:sp>
          <p:nvSpPr>
            <p:cNvPr id="999" name="Google Shape;999;p2"/>
            <p:cNvSpPr txBox="1"/>
            <p:nvPr/>
          </p:nvSpPr>
          <p:spPr>
            <a:xfrm>
              <a:off x="5419744" y="446611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grpSp>
        <p:nvGrpSpPr>
          <p:cNvPr id="1000" name="Google Shape;1000;p2"/>
          <p:cNvGrpSpPr/>
          <p:nvPr/>
        </p:nvGrpSpPr>
        <p:grpSpPr>
          <a:xfrm>
            <a:off x="3834375" y="4202713"/>
            <a:ext cx="376200" cy="822163"/>
            <a:chOff x="5789781" y="4145850"/>
            <a:chExt cx="376200" cy="822163"/>
          </a:xfrm>
        </p:grpSpPr>
        <p:pic>
          <p:nvPicPr>
            <p:cNvPr id="992" name="Google Shape;992;p2"/>
            <p:cNvPicPr preferRelativeResize="0"/>
            <p:nvPr/>
          </p:nvPicPr>
          <p:blipFill rotWithShape="1">
            <a:blip r:embed="rId8">
              <a:alphaModFix/>
            </a:blip>
            <a:srcRect b="0" l="0" r="0" t="0"/>
            <a:stretch/>
          </p:blipFill>
          <p:spPr>
            <a:xfrm>
              <a:off x="5819081" y="4145850"/>
              <a:ext cx="317575" cy="317575"/>
            </a:xfrm>
            <a:prstGeom prst="rect">
              <a:avLst/>
            </a:prstGeom>
            <a:noFill/>
            <a:ln>
              <a:noFill/>
            </a:ln>
          </p:spPr>
        </p:pic>
        <p:pic>
          <p:nvPicPr>
            <p:cNvPr id="1001" name="Google Shape;1001;p2"/>
            <p:cNvPicPr preferRelativeResize="0"/>
            <p:nvPr/>
          </p:nvPicPr>
          <p:blipFill rotWithShape="1">
            <a:blip r:embed="rId9">
              <a:alphaModFix/>
            </a:blip>
            <a:srcRect b="0" l="0" r="0" t="0"/>
            <a:stretch/>
          </p:blipFill>
          <p:spPr>
            <a:xfrm>
              <a:off x="5871531" y="4755313"/>
              <a:ext cx="212700" cy="212700"/>
            </a:xfrm>
            <a:prstGeom prst="rect">
              <a:avLst/>
            </a:prstGeom>
            <a:noFill/>
            <a:ln>
              <a:noFill/>
            </a:ln>
          </p:spPr>
        </p:pic>
        <p:cxnSp>
          <p:nvCxnSpPr>
            <p:cNvPr id="1002" name="Google Shape;1002;p2"/>
            <p:cNvCxnSpPr/>
            <p:nvPr/>
          </p:nvCxnSpPr>
          <p:spPr>
            <a:xfrm rot="-5400000">
              <a:off x="5927050" y="4686025"/>
              <a:ext cx="102300" cy="600"/>
            </a:xfrm>
            <a:prstGeom prst="curvedConnector3">
              <a:avLst>
                <a:gd fmla="val 161170" name="adj1"/>
              </a:avLst>
            </a:prstGeom>
            <a:noFill/>
            <a:ln cap="flat" cmpd="sng" w="28575">
              <a:solidFill>
                <a:srgbClr val="CCCCCC"/>
              </a:solidFill>
              <a:prstDash val="solid"/>
              <a:round/>
              <a:headEnd len="sm" w="sm" type="none"/>
              <a:tailEnd len="sm" w="sm" type="none"/>
            </a:ln>
          </p:spPr>
        </p:cxnSp>
        <p:sp>
          <p:nvSpPr>
            <p:cNvPr id="1003" name="Google Shape;1003;p2"/>
            <p:cNvSpPr txBox="1"/>
            <p:nvPr/>
          </p:nvSpPr>
          <p:spPr>
            <a:xfrm>
              <a:off x="5789781" y="4463425"/>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pic>
        <p:nvPicPr>
          <p:cNvPr id="1004" name="Google Shape;1004;p2"/>
          <p:cNvPicPr preferRelativeResize="0"/>
          <p:nvPr/>
        </p:nvPicPr>
        <p:blipFill rotWithShape="1">
          <a:blip r:embed="rId10">
            <a:alphaModFix/>
          </a:blip>
          <a:srcRect b="0" l="0" r="0" t="0"/>
          <a:stretch/>
        </p:blipFill>
        <p:spPr>
          <a:xfrm>
            <a:off x="3886113" y="3509550"/>
            <a:ext cx="268816" cy="317700"/>
          </a:xfrm>
          <a:prstGeom prst="rect">
            <a:avLst/>
          </a:prstGeom>
          <a:noFill/>
          <a:ln>
            <a:noFill/>
          </a:ln>
        </p:spPr>
      </p:pic>
      <p:sp>
        <p:nvSpPr>
          <p:cNvPr id="993" name="Google Shape;993;p2"/>
          <p:cNvSpPr txBox="1"/>
          <p:nvPr/>
        </p:nvSpPr>
        <p:spPr>
          <a:xfrm>
            <a:off x="3716625" y="3855275"/>
            <a:ext cx="6078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666666"/>
                </a:solidFill>
                <a:latin typeface="Nunito Sans"/>
                <a:ea typeface="Nunito Sans"/>
                <a:cs typeface="Nunito Sans"/>
                <a:sym typeface="Nunito Sans"/>
              </a:rPr>
              <a:t>CHP</a:t>
            </a:r>
            <a:endParaRPr b="1" i="0" sz="900" u="none" cap="none" strike="noStrike">
              <a:solidFill>
                <a:srgbClr val="666666"/>
              </a:solidFill>
              <a:latin typeface="Nunito Sans"/>
              <a:ea typeface="Nunito Sans"/>
              <a:cs typeface="Nunito Sans"/>
              <a:sym typeface="Nunito Sans"/>
            </a:endParaRPr>
          </a:p>
        </p:txBody>
      </p:sp>
      <p:grpSp>
        <p:nvGrpSpPr>
          <p:cNvPr id="1005" name="Google Shape;1005;p2"/>
          <p:cNvGrpSpPr/>
          <p:nvPr/>
        </p:nvGrpSpPr>
        <p:grpSpPr>
          <a:xfrm>
            <a:off x="4219056" y="4202713"/>
            <a:ext cx="376200" cy="822162"/>
            <a:chOff x="6189106" y="4128988"/>
            <a:chExt cx="376200" cy="822162"/>
          </a:xfrm>
        </p:grpSpPr>
        <p:pic>
          <p:nvPicPr>
            <p:cNvPr id="1006" name="Google Shape;1006;p2"/>
            <p:cNvPicPr preferRelativeResize="0"/>
            <p:nvPr/>
          </p:nvPicPr>
          <p:blipFill rotWithShape="1">
            <a:blip r:embed="rId8">
              <a:alphaModFix/>
            </a:blip>
            <a:srcRect b="0" l="0" r="0" t="0"/>
            <a:stretch/>
          </p:blipFill>
          <p:spPr>
            <a:xfrm>
              <a:off x="6218406" y="4128988"/>
              <a:ext cx="317575" cy="317575"/>
            </a:xfrm>
            <a:prstGeom prst="rect">
              <a:avLst/>
            </a:prstGeom>
            <a:noFill/>
            <a:ln>
              <a:noFill/>
            </a:ln>
          </p:spPr>
        </p:pic>
        <p:pic>
          <p:nvPicPr>
            <p:cNvPr id="1007" name="Google Shape;1007;p2"/>
            <p:cNvPicPr preferRelativeResize="0"/>
            <p:nvPr/>
          </p:nvPicPr>
          <p:blipFill rotWithShape="1">
            <a:blip r:embed="rId9">
              <a:alphaModFix/>
            </a:blip>
            <a:srcRect b="0" l="0" r="0" t="0"/>
            <a:stretch/>
          </p:blipFill>
          <p:spPr>
            <a:xfrm>
              <a:off x="6270856" y="4738450"/>
              <a:ext cx="212700" cy="212700"/>
            </a:xfrm>
            <a:prstGeom prst="rect">
              <a:avLst/>
            </a:prstGeom>
            <a:noFill/>
            <a:ln>
              <a:noFill/>
            </a:ln>
          </p:spPr>
        </p:pic>
        <p:cxnSp>
          <p:nvCxnSpPr>
            <p:cNvPr id="1008" name="Google Shape;1008;p2"/>
            <p:cNvCxnSpPr/>
            <p:nvPr/>
          </p:nvCxnSpPr>
          <p:spPr>
            <a:xfrm rot="-5400000">
              <a:off x="6326375" y="4669162"/>
              <a:ext cx="102300" cy="600"/>
            </a:xfrm>
            <a:prstGeom prst="curvedConnector3">
              <a:avLst>
                <a:gd fmla="val 194134" name="adj1"/>
              </a:avLst>
            </a:prstGeom>
            <a:noFill/>
            <a:ln cap="flat" cmpd="sng" w="28575">
              <a:solidFill>
                <a:srgbClr val="CCCCCC"/>
              </a:solidFill>
              <a:prstDash val="solid"/>
              <a:round/>
              <a:headEnd len="sm" w="sm" type="none"/>
              <a:tailEnd len="sm" w="sm" type="none"/>
            </a:ln>
          </p:spPr>
        </p:cxnSp>
        <p:sp>
          <p:nvSpPr>
            <p:cNvPr id="1009" name="Google Shape;1009;p2"/>
            <p:cNvSpPr txBox="1"/>
            <p:nvPr/>
          </p:nvSpPr>
          <p:spPr>
            <a:xfrm>
              <a:off x="6189106" y="444656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cxnSp>
        <p:nvCxnSpPr>
          <p:cNvPr id="1010" name="Google Shape;1010;p2"/>
          <p:cNvCxnSpPr>
            <a:stCxn id="1006" idx="0"/>
            <a:endCxn id="993" idx="2"/>
          </p:cNvCxnSpPr>
          <p:nvPr/>
        </p:nvCxnSpPr>
        <p:spPr>
          <a:xfrm flipH="1" rot="5400000">
            <a:off x="4114044" y="3909613"/>
            <a:ext cx="199500" cy="386700"/>
          </a:xfrm>
          <a:prstGeom prst="curvedConnector3">
            <a:avLst>
              <a:gd fmla="val 50009" name="adj1"/>
            </a:avLst>
          </a:prstGeom>
          <a:noFill/>
          <a:ln cap="flat" cmpd="sng" w="19050">
            <a:solidFill>
              <a:srgbClr val="CCCCCC"/>
            </a:solidFill>
            <a:prstDash val="solid"/>
            <a:round/>
            <a:headEnd len="sm" w="sm" type="none"/>
            <a:tailEnd len="sm" w="sm" type="none"/>
          </a:ln>
        </p:spPr>
      </p:cxnSp>
      <p:pic>
        <p:nvPicPr>
          <p:cNvPr id="1011" name="Google Shape;1011;p2"/>
          <p:cNvPicPr preferRelativeResize="0"/>
          <p:nvPr/>
        </p:nvPicPr>
        <p:blipFill rotWithShape="1">
          <a:blip r:embed="rId7">
            <a:alphaModFix/>
          </a:blip>
          <a:srcRect b="0" l="0" r="0" t="0"/>
          <a:stretch/>
        </p:blipFill>
        <p:spPr>
          <a:xfrm>
            <a:off x="1836654" y="3214308"/>
            <a:ext cx="317567" cy="317557"/>
          </a:xfrm>
          <a:prstGeom prst="rect">
            <a:avLst/>
          </a:prstGeom>
          <a:noFill/>
          <a:ln>
            <a:noFill/>
          </a:ln>
        </p:spPr>
      </p:pic>
      <p:sp>
        <p:nvSpPr>
          <p:cNvPr id="1012" name="Google Shape;1012;p2"/>
          <p:cNvSpPr txBox="1"/>
          <p:nvPr/>
        </p:nvSpPr>
        <p:spPr>
          <a:xfrm>
            <a:off x="1689500" y="3584450"/>
            <a:ext cx="603900" cy="36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900"/>
              <a:buFont typeface="Arial"/>
              <a:buNone/>
            </a:pPr>
            <a:r>
              <a:t/>
            </a:r>
            <a:endParaRPr b="1" sz="900">
              <a:solidFill>
                <a:srgbClr val="666666"/>
              </a:solidFill>
              <a:latin typeface="Nunito Sans"/>
              <a:ea typeface="Nunito Sans"/>
              <a:cs typeface="Nunito Sans"/>
              <a:sym typeface="Nunito Sans"/>
            </a:endParaRPr>
          </a:p>
          <a:p>
            <a:pPr indent="0" lvl="0" marL="0" rtl="0" algn="ctr">
              <a:spcBef>
                <a:spcPts val="0"/>
              </a:spcBef>
              <a:spcAft>
                <a:spcPts val="0"/>
              </a:spcAft>
              <a:buClr>
                <a:schemeClr val="dk1"/>
              </a:buClr>
              <a:buSzPts val="900"/>
              <a:buFont typeface="Arial"/>
              <a:buNone/>
            </a:pPr>
            <a:r>
              <a:rPr b="1" lang="en" sz="900">
                <a:solidFill>
                  <a:srgbClr val="666666"/>
                </a:solidFill>
                <a:latin typeface="Nunito Sans"/>
                <a:ea typeface="Nunito Sans"/>
                <a:cs typeface="Nunito Sans"/>
                <a:sym typeface="Nunito Sans"/>
              </a:rPr>
              <a:t>CH Unit Lead</a:t>
            </a:r>
            <a:endParaRPr b="1" sz="900">
              <a:solidFill>
                <a:srgbClr val="666666"/>
              </a:solidFill>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900"/>
              <a:buFont typeface="Arial"/>
              <a:buNone/>
            </a:pPr>
            <a:r>
              <a:t/>
            </a:r>
            <a:endParaRPr b="1" sz="900">
              <a:solidFill>
                <a:srgbClr val="666666"/>
              </a:solidFill>
              <a:latin typeface="Nunito Sans"/>
              <a:ea typeface="Nunito Sans"/>
              <a:cs typeface="Nunito Sans"/>
              <a:sym typeface="Nunito Sans"/>
            </a:endParaRPr>
          </a:p>
        </p:txBody>
      </p:sp>
      <p:cxnSp>
        <p:nvCxnSpPr>
          <p:cNvPr id="1013" name="Google Shape;1013;p2"/>
          <p:cNvCxnSpPr>
            <a:stCxn id="1014" idx="0"/>
            <a:endCxn id="1015" idx="2"/>
          </p:cNvCxnSpPr>
          <p:nvPr/>
        </p:nvCxnSpPr>
        <p:spPr>
          <a:xfrm flipH="1" rot="5400000">
            <a:off x="2500388" y="4102063"/>
            <a:ext cx="199500" cy="1800"/>
          </a:xfrm>
          <a:prstGeom prst="curvedConnector3">
            <a:avLst>
              <a:gd fmla="val 50009" name="adj1"/>
            </a:avLst>
          </a:prstGeom>
          <a:noFill/>
          <a:ln cap="flat" cmpd="sng" w="19050">
            <a:solidFill>
              <a:srgbClr val="CCCCCC"/>
            </a:solidFill>
            <a:prstDash val="solid"/>
            <a:round/>
            <a:headEnd len="sm" w="sm" type="none"/>
            <a:tailEnd len="sm" w="sm" type="none"/>
          </a:ln>
        </p:spPr>
      </p:cxnSp>
      <p:cxnSp>
        <p:nvCxnSpPr>
          <p:cNvPr id="1016" name="Google Shape;1016;p2"/>
          <p:cNvCxnSpPr>
            <a:stCxn id="1017" idx="0"/>
            <a:endCxn id="1015" idx="2"/>
          </p:cNvCxnSpPr>
          <p:nvPr/>
        </p:nvCxnSpPr>
        <p:spPr>
          <a:xfrm rot="-5400000">
            <a:off x="2308019" y="3911563"/>
            <a:ext cx="199500" cy="382800"/>
          </a:xfrm>
          <a:prstGeom prst="curvedConnector3">
            <a:avLst>
              <a:gd fmla="val 50009" name="adj1"/>
            </a:avLst>
          </a:prstGeom>
          <a:noFill/>
          <a:ln cap="flat" cmpd="sng" w="19050">
            <a:solidFill>
              <a:srgbClr val="CCCCCC"/>
            </a:solidFill>
            <a:prstDash val="solid"/>
            <a:round/>
            <a:headEnd len="sm" w="sm" type="none"/>
            <a:tailEnd len="sm" w="sm" type="none"/>
          </a:ln>
        </p:spPr>
      </p:cxnSp>
      <p:grpSp>
        <p:nvGrpSpPr>
          <p:cNvPr id="1018" name="Google Shape;1018;p2"/>
          <p:cNvGrpSpPr/>
          <p:nvPr/>
        </p:nvGrpSpPr>
        <p:grpSpPr>
          <a:xfrm>
            <a:off x="2028269" y="4202713"/>
            <a:ext cx="376200" cy="827363"/>
            <a:chOff x="5419744" y="4140650"/>
            <a:chExt cx="376200" cy="827363"/>
          </a:xfrm>
        </p:grpSpPr>
        <p:pic>
          <p:nvPicPr>
            <p:cNvPr id="1017" name="Google Shape;1017;p2"/>
            <p:cNvPicPr preferRelativeResize="0"/>
            <p:nvPr/>
          </p:nvPicPr>
          <p:blipFill rotWithShape="1">
            <a:blip r:embed="rId8">
              <a:alphaModFix/>
            </a:blip>
            <a:srcRect b="0" l="0" r="0" t="0"/>
            <a:stretch/>
          </p:blipFill>
          <p:spPr>
            <a:xfrm>
              <a:off x="5449056" y="4140650"/>
              <a:ext cx="317575" cy="317575"/>
            </a:xfrm>
            <a:prstGeom prst="rect">
              <a:avLst/>
            </a:prstGeom>
            <a:noFill/>
            <a:ln>
              <a:noFill/>
            </a:ln>
          </p:spPr>
        </p:pic>
        <p:pic>
          <p:nvPicPr>
            <p:cNvPr id="1019" name="Google Shape;1019;p2"/>
            <p:cNvPicPr preferRelativeResize="0"/>
            <p:nvPr/>
          </p:nvPicPr>
          <p:blipFill rotWithShape="1">
            <a:blip r:embed="rId9">
              <a:alphaModFix/>
            </a:blip>
            <a:srcRect b="0" l="0" r="0" t="0"/>
            <a:stretch/>
          </p:blipFill>
          <p:spPr>
            <a:xfrm>
              <a:off x="5501494" y="4755313"/>
              <a:ext cx="212700" cy="212700"/>
            </a:xfrm>
            <a:prstGeom prst="rect">
              <a:avLst/>
            </a:prstGeom>
            <a:noFill/>
            <a:ln>
              <a:noFill/>
            </a:ln>
          </p:spPr>
        </p:pic>
        <p:cxnSp>
          <p:nvCxnSpPr>
            <p:cNvPr id="1020" name="Google Shape;1020;p2"/>
            <p:cNvCxnSpPr/>
            <p:nvPr/>
          </p:nvCxnSpPr>
          <p:spPr>
            <a:xfrm rot="-5400000">
              <a:off x="5555358" y="4684375"/>
              <a:ext cx="105600" cy="600"/>
            </a:xfrm>
            <a:prstGeom prst="curvedConnector3">
              <a:avLst>
                <a:gd fmla="val 167544" name="adj1"/>
              </a:avLst>
            </a:prstGeom>
            <a:noFill/>
            <a:ln cap="flat" cmpd="sng" w="28575">
              <a:solidFill>
                <a:srgbClr val="CCCCCC"/>
              </a:solidFill>
              <a:prstDash val="solid"/>
              <a:round/>
              <a:headEnd len="sm" w="sm" type="none"/>
              <a:tailEnd len="sm" w="sm" type="none"/>
            </a:ln>
          </p:spPr>
        </p:cxnSp>
        <p:sp>
          <p:nvSpPr>
            <p:cNvPr id="1021" name="Google Shape;1021;p2"/>
            <p:cNvSpPr txBox="1"/>
            <p:nvPr/>
          </p:nvSpPr>
          <p:spPr>
            <a:xfrm>
              <a:off x="5419744" y="446611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grpSp>
        <p:nvGrpSpPr>
          <p:cNvPr id="1022" name="Google Shape;1022;p2"/>
          <p:cNvGrpSpPr/>
          <p:nvPr/>
        </p:nvGrpSpPr>
        <p:grpSpPr>
          <a:xfrm>
            <a:off x="2412950" y="4202713"/>
            <a:ext cx="376200" cy="822163"/>
            <a:chOff x="5789781" y="4145850"/>
            <a:chExt cx="376200" cy="822163"/>
          </a:xfrm>
        </p:grpSpPr>
        <p:pic>
          <p:nvPicPr>
            <p:cNvPr id="1014" name="Google Shape;1014;p2"/>
            <p:cNvPicPr preferRelativeResize="0"/>
            <p:nvPr/>
          </p:nvPicPr>
          <p:blipFill rotWithShape="1">
            <a:blip r:embed="rId8">
              <a:alphaModFix/>
            </a:blip>
            <a:srcRect b="0" l="0" r="0" t="0"/>
            <a:stretch/>
          </p:blipFill>
          <p:spPr>
            <a:xfrm>
              <a:off x="5819081" y="4145850"/>
              <a:ext cx="317575" cy="317575"/>
            </a:xfrm>
            <a:prstGeom prst="rect">
              <a:avLst/>
            </a:prstGeom>
            <a:noFill/>
            <a:ln>
              <a:noFill/>
            </a:ln>
          </p:spPr>
        </p:pic>
        <p:pic>
          <p:nvPicPr>
            <p:cNvPr id="1023" name="Google Shape;1023;p2"/>
            <p:cNvPicPr preferRelativeResize="0"/>
            <p:nvPr/>
          </p:nvPicPr>
          <p:blipFill rotWithShape="1">
            <a:blip r:embed="rId9">
              <a:alphaModFix/>
            </a:blip>
            <a:srcRect b="0" l="0" r="0" t="0"/>
            <a:stretch/>
          </p:blipFill>
          <p:spPr>
            <a:xfrm>
              <a:off x="5871531" y="4755313"/>
              <a:ext cx="212700" cy="212700"/>
            </a:xfrm>
            <a:prstGeom prst="rect">
              <a:avLst/>
            </a:prstGeom>
            <a:noFill/>
            <a:ln>
              <a:noFill/>
            </a:ln>
          </p:spPr>
        </p:pic>
        <p:cxnSp>
          <p:nvCxnSpPr>
            <p:cNvPr id="1024" name="Google Shape;1024;p2"/>
            <p:cNvCxnSpPr/>
            <p:nvPr/>
          </p:nvCxnSpPr>
          <p:spPr>
            <a:xfrm rot="-5400000">
              <a:off x="5927050" y="4686025"/>
              <a:ext cx="102300" cy="600"/>
            </a:xfrm>
            <a:prstGeom prst="curvedConnector3">
              <a:avLst>
                <a:gd fmla="val 161170" name="adj1"/>
              </a:avLst>
            </a:prstGeom>
            <a:noFill/>
            <a:ln cap="flat" cmpd="sng" w="28575">
              <a:solidFill>
                <a:srgbClr val="CCCCCC"/>
              </a:solidFill>
              <a:prstDash val="solid"/>
              <a:round/>
              <a:headEnd len="sm" w="sm" type="none"/>
              <a:tailEnd len="sm" w="sm" type="none"/>
            </a:ln>
          </p:spPr>
        </p:cxnSp>
        <p:sp>
          <p:nvSpPr>
            <p:cNvPr id="1025" name="Google Shape;1025;p2"/>
            <p:cNvSpPr txBox="1"/>
            <p:nvPr/>
          </p:nvSpPr>
          <p:spPr>
            <a:xfrm>
              <a:off x="5789781" y="4463425"/>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pic>
        <p:nvPicPr>
          <p:cNvPr id="1026" name="Google Shape;1026;p2"/>
          <p:cNvPicPr preferRelativeResize="0"/>
          <p:nvPr/>
        </p:nvPicPr>
        <p:blipFill rotWithShape="1">
          <a:blip r:embed="rId10">
            <a:alphaModFix/>
          </a:blip>
          <a:srcRect b="0" l="0" r="0" t="0"/>
          <a:stretch/>
        </p:blipFill>
        <p:spPr>
          <a:xfrm>
            <a:off x="2464688" y="3509550"/>
            <a:ext cx="268816" cy="317700"/>
          </a:xfrm>
          <a:prstGeom prst="rect">
            <a:avLst/>
          </a:prstGeom>
          <a:noFill/>
          <a:ln>
            <a:noFill/>
          </a:ln>
        </p:spPr>
      </p:pic>
      <p:sp>
        <p:nvSpPr>
          <p:cNvPr id="1015" name="Google Shape;1015;p2"/>
          <p:cNvSpPr txBox="1"/>
          <p:nvPr/>
        </p:nvSpPr>
        <p:spPr>
          <a:xfrm>
            <a:off x="2295200" y="3855275"/>
            <a:ext cx="6078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666666"/>
                </a:solidFill>
                <a:latin typeface="Nunito Sans"/>
                <a:ea typeface="Nunito Sans"/>
                <a:cs typeface="Nunito Sans"/>
                <a:sym typeface="Nunito Sans"/>
              </a:rPr>
              <a:t>CHP</a:t>
            </a:r>
            <a:endParaRPr b="1" i="0" sz="900" u="none" cap="none" strike="noStrike">
              <a:solidFill>
                <a:srgbClr val="666666"/>
              </a:solidFill>
              <a:latin typeface="Nunito Sans"/>
              <a:ea typeface="Nunito Sans"/>
              <a:cs typeface="Nunito Sans"/>
              <a:sym typeface="Nunito Sans"/>
            </a:endParaRPr>
          </a:p>
        </p:txBody>
      </p:sp>
      <p:grpSp>
        <p:nvGrpSpPr>
          <p:cNvPr id="1027" name="Google Shape;1027;p2"/>
          <p:cNvGrpSpPr/>
          <p:nvPr/>
        </p:nvGrpSpPr>
        <p:grpSpPr>
          <a:xfrm>
            <a:off x="2797631" y="4202713"/>
            <a:ext cx="376200" cy="822162"/>
            <a:chOff x="6189106" y="4128988"/>
            <a:chExt cx="376200" cy="822162"/>
          </a:xfrm>
        </p:grpSpPr>
        <p:pic>
          <p:nvPicPr>
            <p:cNvPr id="1028" name="Google Shape;1028;p2"/>
            <p:cNvPicPr preferRelativeResize="0"/>
            <p:nvPr/>
          </p:nvPicPr>
          <p:blipFill rotWithShape="1">
            <a:blip r:embed="rId8">
              <a:alphaModFix/>
            </a:blip>
            <a:srcRect b="0" l="0" r="0" t="0"/>
            <a:stretch/>
          </p:blipFill>
          <p:spPr>
            <a:xfrm>
              <a:off x="6218406" y="4128988"/>
              <a:ext cx="317575" cy="317575"/>
            </a:xfrm>
            <a:prstGeom prst="rect">
              <a:avLst/>
            </a:prstGeom>
            <a:noFill/>
            <a:ln>
              <a:noFill/>
            </a:ln>
          </p:spPr>
        </p:pic>
        <p:pic>
          <p:nvPicPr>
            <p:cNvPr id="1029" name="Google Shape;1029;p2"/>
            <p:cNvPicPr preferRelativeResize="0"/>
            <p:nvPr/>
          </p:nvPicPr>
          <p:blipFill rotWithShape="1">
            <a:blip r:embed="rId9">
              <a:alphaModFix/>
            </a:blip>
            <a:srcRect b="0" l="0" r="0" t="0"/>
            <a:stretch/>
          </p:blipFill>
          <p:spPr>
            <a:xfrm>
              <a:off x="6270856" y="4738450"/>
              <a:ext cx="212700" cy="212700"/>
            </a:xfrm>
            <a:prstGeom prst="rect">
              <a:avLst/>
            </a:prstGeom>
            <a:noFill/>
            <a:ln>
              <a:noFill/>
            </a:ln>
          </p:spPr>
        </p:pic>
        <p:cxnSp>
          <p:nvCxnSpPr>
            <p:cNvPr id="1030" name="Google Shape;1030;p2"/>
            <p:cNvCxnSpPr/>
            <p:nvPr/>
          </p:nvCxnSpPr>
          <p:spPr>
            <a:xfrm rot="-5400000">
              <a:off x="6326375" y="4669162"/>
              <a:ext cx="102300" cy="600"/>
            </a:xfrm>
            <a:prstGeom prst="curvedConnector3">
              <a:avLst>
                <a:gd fmla="val 194134" name="adj1"/>
              </a:avLst>
            </a:prstGeom>
            <a:noFill/>
            <a:ln cap="flat" cmpd="sng" w="28575">
              <a:solidFill>
                <a:srgbClr val="CCCCCC"/>
              </a:solidFill>
              <a:prstDash val="solid"/>
              <a:round/>
              <a:headEnd len="sm" w="sm" type="none"/>
              <a:tailEnd len="sm" w="sm" type="none"/>
            </a:ln>
          </p:spPr>
        </p:cxnSp>
        <p:sp>
          <p:nvSpPr>
            <p:cNvPr id="1031" name="Google Shape;1031;p2"/>
            <p:cNvSpPr txBox="1"/>
            <p:nvPr/>
          </p:nvSpPr>
          <p:spPr>
            <a:xfrm>
              <a:off x="6189106" y="444656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cxnSp>
        <p:nvCxnSpPr>
          <p:cNvPr id="1032" name="Google Shape;1032;p2"/>
          <p:cNvCxnSpPr>
            <a:stCxn id="1028" idx="0"/>
            <a:endCxn id="1015" idx="2"/>
          </p:cNvCxnSpPr>
          <p:nvPr/>
        </p:nvCxnSpPr>
        <p:spPr>
          <a:xfrm flipH="1" rot="5400000">
            <a:off x="2692619" y="3909613"/>
            <a:ext cx="199500" cy="386700"/>
          </a:xfrm>
          <a:prstGeom prst="curvedConnector3">
            <a:avLst>
              <a:gd fmla="val 50009" name="adj1"/>
            </a:avLst>
          </a:prstGeom>
          <a:noFill/>
          <a:ln cap="flat" cmpd="sng" w="19050">
            <a:solidFill>
              <a:srgbClr val="CCCCCC"/>
            </a:solidFill>
            <a:prstDash val="solid"/>
            <a:round/>
            <a:headEnd len="sm" w="sm" type="none"/>
            <a:tailEnd len="sm" w="sm" type="none"/>
          </a:ln>
        </p:spPr>
      </p:cxnSp>
      <p:pic>
        <p:nvPicPr>
          <p:cNvPr id="1033" name="Google Shape;1033;p2"/>
          <p:cNvPicPr preferRelativeResize="0"/>
          <p:nvPr/>
        </p:nvPicPr>
        <p:blipFill rotWithShape="1">
          <a:blip r:embed="rId7">
            <a:alphaModFix/>
          </a:blip>
          <a:srcRect b="0" l="0" r="0" t="0"/>
          <a:stretch/>
        </p:blipFill>
        <p:spPr>
          <a:xfrm>
            <a:off x="415229" y="3214308"/>
            <a:ext cx="317567" cy="317557"/>
          </a:xfrm>
          <a:prstGeom prst="rect">
            <a:avLst/>
          </a:prstGeom>
          <a:noFill/>
          <a:ln>
            <a:noFill/>
          </a:ln>
        </p:spPr>
      </p:pic>
      <p:sp>
        <p:nvSpPr>
          <p:cNvPr id="1034" name="Google Shape;1034;p2"/>
          <p:cNvSpPr txBox="1"/>
          <p:nvPr/>
        </p:nvSpPr>
        <p:spPr>
          <a:xfrm>
            <a:off x="268075" y="3584450"/>
            <a:ext cx="603900" cy="457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666666"/>
                </a:solidFill>
                <a:latin typeface="Nunito Sans"/>
                <a:ea typeface="Nunito Sans"/>
                <a:cs typeface="Nunito Sans"/>
                <a:sym typeface="Nunito Sans"/>
              </a:rPr>
              <a:t>CH </a:t>
            </a:r>
            <a:r>
              <a:rPr b="1" lang="en" sz="900">
                <a:solidFill>
                  <a:srgbClr val="666666"/>
                </a:solidFill>
                <a:latin typeface="Nunito Sans"/>
                <a:ea typeface="Nunito Sans"/>
                <a:cs typeface="Nunito Sans"/>
                <a:sym typeface="Nunito Sans"/>
              </a:rPr>
              <a:t>Unit Lead</a:t>
            </a:r>
            <a:endParaRPr b="1" i="0" sz="900" u="none" cap="none" strike="noStrike">
              <a:solidFill>
                <a:srgbClr val="666666"/>
              </a:solidFill>
              <a:latin typeface="Nunito Sans"/>
              <a:ea typeface="Nunito Sans"/>
              <a:cs typeface="Nunito Sans"/>
              <a:sym typeface="Nunito Sans"/>
            </a:endParaRPr>
          </a:p>
        </p:txBody>
      </p:sp>
      <p:cxnSp>
        <p:nvCxnSpPr>
          <p:cNvPr id="1035" name="Google Shape;1035;p2"/>
          <p:cNvCxnSpPr>
            <a:stCxn id="1036" idx="0"/>
            <a:endCxn id="1037" idx="2"/>
          </p:cNvCxnSpPr>
          <p:nvPr/>
        </p:nvCxnSpPr>
        <p:spPr>
          <a:xfrm flipH="1" rot="5400000">
            <a:off x="1078963" y="4102063"/>
            <a:ext cx="199500" cy="1800"/>
          </a:xfrm>
          <a:prstGeom prst="curvedConnector3">
            <a:avLst>
              <a:gd fmla="val 50009" name="adj1"/>
            </a:avLst>
          </a:prstGeom>
          <a:noFill/>
          <a:ln cap="flat" cmpd="sng" w="19050">
            <a:solidFill>
              <a:srgbClr val="CCCCCC"/>
            </a:solidFill>
            <a:prstDash val="solid"/>
            <a:round/>
            <a:headEnd len="sm" w="sm" type="none"/>
            <a:tailEnd len="sm" w="sm" type="none"/>
          </a:ln>
        </p:spPr>
      </p:cxnSp>
      <p:cxnSp>
        <p:nvCxnSpPr>
          <p:cNvPr id="1038" name="Google Shape;1038;p2"/>
          <p:cNvCxnSpPr>
            <a:stCxn id="1039" idx="0"/>
            <a:endCxn id="1037" idx="2"/>
          </p:cNvCxnSpPr>
          <p:nvPr/>
        </p:nvCxnSpPr>
        <p:spPr>
          <a:xfrm rot="-5400000">
            <a:off x="886594" y="3911563"/>
            <a:ext cx="199500" cy="382800"/>
          </a:xfrm>
          <a:prstGeom prst="curvedConnector3">
            <a:avLst>
              <a:gd fmla="val 50009" name="adj1"/>
            </a:avLst>
          </a:prstGeom>
          <a:noFill/>
          <a:ln cap="flat" cmpd="sng" w="19050">
            <a:solidFill>
              <a:srgbClr val="CCCCCC"/>
            </a:solidFill>
            <a:prstDash val="solid"/>
            <a:round/>
            <a:headEnd len="sm" w="sm" type="none"/>
            <a:tailEnd len="sm" w="sm" type="none"/>
          </a:ln>
        </p:spPr>
      </p:cxnSp>
      <p:grpSp>
        <p:nvGrpSpPr>
          <p:cNvPr id="1040" name="Google Shape;1040;p2"/>
          <p:cNvGrpSpPr/>
          <p:nvPr/>
        </p:nvGrpSpPr>
        <p:grpSpPr>
          <a:xfrm>
            <a:off x="606844" y="4202713"/>
            <a:ext cx="376200" cy="827363"/>
            <a:chOff x="5419744" y="4140650"/>
            <a:chExt cx="376200" cy="827363"/>
          </a:xfrm>
        </p:grpSpPr>
        <p:pic>
          <p:nvPicPr>
            <p:cNvPr id="1039" name="Google Shape;1039;p2"/>
            <p:cNvPicPr preferRelativeResize="0"/>
            <p:nvPr/>
          </p:nvPicPr>
          <p:blipFill rotWithShape="1">
            <a:blip r:embed="rId8">
              <a:alphaModFix/>
            </a:blip>
            <a:srcRect b="0" l="0" r="0" t="0"/>
            <a:stretch/>
          </p:blipFill>
          <p:spPr>
            <a:xfrm>
              <a:off x="5449056" y="4140650"/>
              <a:ext cx="317575" cy="317575"/>
            </a:xfrm>
            <a:prstGeom prst="rect">
              <a:avLst/>
            </a:prstGeom>
            <a:noFill/>
            <a:ln>
              <a:noFill/>
            </a:ln>
          </p:spPr>
        </p:pic>
        <p:pic>
          <p:nvPicPr>
            <p:cNvPr id="1041" name="Google Shape;1041;p2"/>
            <p:cNvPicPr preferRelativeResize="0"/>
            <p:nvPr/>
          </p:nvPicPr>
          <p:blipFill rotWithShape="1">
            <a:blip r:embed="rId9">
              <a:alphaModFix/>
            </a:blip>
            <a:srcRect b="0" l="0" r="0" t="0"/>
            <a:stretch/>
          </p:blipFill>
          <p:spPr>
            <a:xfrm>
              <a:off x="5501494" y="4755313"/>
              <a:ext cx="212700" cy="212700"/>
            </a:xfrm>
            <a:prstGeom prst="rect">
              <a:avLst/>
            </a:prstGeom>
            <a:noFill/>
            <a:ln>
              <a:noFill/>
            </a:ln>
          </p:spPr>
        </p:pic>
        <p:cxnSp>
          <p:nvCxnSpPr>
            <p:cNvPr id="1042" name="Google Shape;1042;p2"/>
            <p:cNvCxnSpPr/>
            <p:nvPr/>
          </p:nvCxnSpPr>
          <p:spPr>
            <a:xfrm rot="-5400000">
              <a:off x="5555358" y="4684375"/>
              <a:ext cx="105600" cy="600"/>
            </a:xfrm>
            <a:prstGeom prst="curvedConnector3">
              <a:avLst>
                <a:gd fmla="val 167544" name="adj1"/>
              </a:avLst>
            </a:prstGeom>
            <a:noFill/>
            <a:ln cap="flat" cmpd="sng" w="28575">
              <a:solidFill>
                <a:srgbClr val="CCCCCC"/>
              </a:solidFill>
              <a:prstDash val="solid"/>
              <a:round/>
              <a:headEnd len="sm" w="sm" type="none"/>
              <a:tailEnd len="sm" w="sm" type="none"/>
            </a:ln>
          </p:spPr>
        </p:cxnSp>
        <p:sp>
          <p:nvSpPr>
            <p:cNvPr id="1043" name="Google Shape;1043;p2"/>
            <p:cNvSpPr txBox="1"/>
            <p:nvPr/>
          </p:nvSpPr>
          <p:spPr>
            <a:xfrm>
              <a:off x="5419744" y="446611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grpSp>
        <p:nvGrpSpPr>
          <p:cNvPr id="1044" name="Google Shape;1044;p2"/>
          <p:cNvGrpSpPr/>
          <p:nvPr/>
        </p:nvGrpSpPr>
        <p:grpSpPr>
          <a:xfrm>
            <a:off x="991525" y="4202713"/>
            <a:ext cx="376200" cy="822163"/>
            <a:chOff x="5789781" y="4145850"/>
            <a:chExt cx="376200" cy="822163"/>
          </a:xfrm>
        </p:grpSpPr>
        <p:pic>
          <p:nvPicPr>
            <p:cNvPr id="1036" name="Google Shape;1036;p2"/>
            <p:cNvPicPr preferRelativeResize="0"/>
            <p:nvPr/>
          </p:nvPicPr>
          <p:blipFill rotWithShape="1">
            <a:blip r:embed="rId8">
              <a:alphaModFix/>
            </a:blip>
            <a:srcRect b="0" l="0" r="0" t="0"/>
            <a:stretch/>
          </p:blipFill>
          <p:spPr>
            <a:xfrm>
              <a:off x="5819081" y="4145850"/>
              <a:ext cx="317575" cy="317575"/>
            </a:xfrm>
            <a:prstGeom prst="rect">
              <a:avLst/>
            </a:prstGeom>
            <a:noFill/>
            <a:ln>
              <a:noFill/>
            </a:ln>
          </p:spPr>
        </p:pic>
        <p:pic>
          <p:nvPicPr>
            <p:cNvPr id="1045" name="Google Shape;1045;p2"/>
            <p:cNvPicPr preferRelativeResize="0"/>
            <p:nvPr/>
          </p:nvPicPr>
          <p:blipFill rotWithShape="1">
            <a:blip r:embed="rId9">
              <a:alphaModFix/>
            </a:blip>
            <a:srcRect b="0" l="0" r="0" t="0"/>
            <a:stretch/>
          </p:blipFill>
          <p:spPr>
            <a:xfrm>
              <a:off x="5871531" y="4755313"/>
              <a:ext cx="212700" cy="212700"/>
            </a:xfrm>
            <a:prstGeom prst="rect">
              <a:avLst/>
            </a:prstGeom>
            <a:noFill/>
            <a:ln>
              <a:noFill/>
            </a:ln>
          </p:spPr>
        </p:pic>
        <p:cxnSp>
          <p:nvCxnSpPr>
            <p:cNvPr id="1046" name="Google Shape;1046;p2"/>
            <p:cNvCxnSpPr/>
            <p:nvPr/>
          </p:nvCxnSpPr>
          <p:spPr>
            <a:xfrm rot="-5400000">
              <a:off x="5927050" y="4686025"/>
              <a:ext cx="102300" cy="600"/>
            </a:xfrm>
            <a:prstGeom prst="curvedConnector3">
              <a:avLst>
                <a:gd fmla="val 161170" name="adj1"/>
              </a:avLst>
            </a:prstGeom>
            <a:noFill/>
            <a:ln cap="flat" cmpd="sng" w="28575">
              <a:solidFill>
                <a:srgbClr val="CCCCCC"/>
              </a:solidFill>
              <a:prstDash val="solid"/>
              <a:round/>
              <a:headEnd len="sm" w="sm" type="none"/>
              <a:tailEnd len="sm" w="sm" type="none"/>
            </a:ln>
          </p:spPr>
        </p:cxnSp>
        <p:sp>
          <p:nvSpPr>
            <p:cNvPr id="1047" name="Google Shape;1047;p2"/>
            <p:cNvSpPr txBox="1"/>
            <p:nvPr/>
          </p:nvSpPr>
          <p:spPr>
            <a:xfrm>
              <a:off x="5789781" y="4463425"/>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pic>
        <p:nvPicPr>
          <p:cNvPr id="1048" name="Google Shape;1048;p2"/>
          <p:cNvPicPr preferRelativeResize="0"/>
          <p:nvPr/>
        </p:nvPicPr>
        <p:blipFill rotWithShape="1">
          <a:blip r:embed="rId10">
            <a:alphaModFix/>
          </a:blip>
          <a:srcRect b="0" l="0" r="0" t="0"/>
          <a:stretch/>
        </p:blipFill>
        <p:spPr>
          <a:xfrm>
            <a:off x="1043263" y="3509550"/>
            <a:ext cx="268816" cy="317700"/>
          </a:xfrm>
          <a:prstGeom prst="rect">
            <a:avLst/>
          </a:prstGeom>
          <a:noFill/>
          <a:ln>
            <a:noFill/>
          </a:ln>
        </p:spPr>
      </p:pic>
      <p:sp>
        <p:nvSpPr>
          <p:cNvPr id="1037" name="Google Shape;1037;p2"/>
          <p:cNvSpPr txBox="1"/>
          <p:nvPr/>
        </p:nvSpPr>
        <p:spPr>
          <a:xfrm>
            <a:off x="873775" y="3855275"/>
            <a:ext cx="6078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666666"/>
                </a:solidFill>
                <a:latin typeface="Nunito Sans"/>
                <a:ea typeface="Nunito Sans"/>
                <a:cs typeface="Nunito Sans"/>
                <a:sym typeface="Nunito Sans"/>
              </a:rPr>
              <a:t>CHP</a:t>
            </a:r>
            <a:endParaRPr b="1" i="0" sz="900" u="none" cap="none" strike="noStrike">
              <a:solidFill>
                <a:srgbClr val="666666"/>
              </a:solidFill>
              <a:latin typeface="Nunito Sans"/>
              <a:ea typeface="Nunito Sans"/>
              <a:cs typeface="Nunito Sans"/>
              <a:sym typeface="Nunito Sans"/>
            </a:endParaRPr>
          </a:p>
        </p:txBody>
      </p:sp>
      <p:grpSp>
        <p:nvGrpSpPr>
          <p:cNvPr id="1049" name="Google Shape;1049;p2"/>
          <p:cNvGrpSpPr/>
          <p:nvPr/>
        </p:nvGrpSpPr>
        <p:grpSpPr>
          <a:xfrm>
            <a:off x="1376206" y="4202713"/>
            <a:ext cx="376200" cy="822162"/>
            <a:chOff x="6189106" y="4128988"/>
            <a:chExt cx="376200" cy="822162"/>
          </a:xfrm>
        </p:grpSpPr>
        <p:pic>
          <p:nvPicPr>
            <p:cNvPr id="1050" name="Google Shape;1050;p2"/>
            <p:cNvPicPr preferRelativeResize="0"/>
            <p:nvPr/>
          </p:nvPicPr>
          <p:blipFill rotWithShape="1">
            <a:blip r:embed="rId8">
              <a:alphaModFix/>
            </a:blip>
            <a:srcRect b="0" l="0" r="0" t="0"/>
            <a:stretch/>
          </p:blipFill>
          <p:spPr>
            <a:xfrm>
              <a:off x="6218406" y="4128988"/>
              <a:ext cx="317575" cy="317575"/>
            </a:xfrm>
            <a:prstGeom prst="rect">
              <a:avLst/>
            </a:prstGeom>
            <a:noFill/>
            <a:ln>
              <a:noFill/>
            </a:ln>
          </p:spPr>
        </p:pic>
        <p:pic>
          <p:nvPicPr>
            <p:cNvPr id="1051" name="Google Shape;1051;p2"/>
            <p:cNvPicPr preferRelativeResize="0"/>
            <p:nvPr/>
          </p:nvPicPr>
          <p:blipFill rotWithShape="1">
            <a:blip r:embed="rId9">
              <a:alphaModFix/>
            </a:blip>
            <a:srcRect b="0" l="0" r="0" t="0"/>
            <a:stretch/>
          </p:blipFill>
          <p:spPr>
            <a:xfrm>
              <a:off x="6270856" y="4738450"/>
              <a:ext cx="212700" cy="212700"/>
            </a:xfrm>
            <a:prstGeom prst="rect">
              <a:avLst/>
            </a:prstGeom>
            <a:noFill/>
            <a:ln>
              <a:noFill/>
            </a:ln>
          </p:spPr>
        </p:pic>
        <p:cxnSp>
          <p:nvCxnSpPr>
            <p:cNvPr id="1052" name="Google Shape;1052;p2"/>
            <p:cNvCxnSpPr/>
            <p:nvPr/>
          </p:nvCxnSpPr>
          <p:spPr>
            <a:xfrm rot="-5400000">
              <a:off x="6326375" y="4669162"/>
              <a:ext cx="102300" cy="600"/>
            </a:xfrm>
            <a:prstGeom prst="curvedConnector3">
              <a:avLst>
                <a:gd fmla="val 194134" name="adj1"/>
              </a:avLst>
            </a:prstGeom>
            <a:noFill/>
            <a:ln cap="flat" cmpd="sng" w="28575">
              <a:solidFill>
                <a:srgbClr val="CCCCCC"/>
              </a:solidFill>
              <a:prstDash val="solid"/>
              <a:round/>
              <a:headEnd len="sm" w="sm" type="none"/>
              <a:tailEnd len="sm" w="sm" type="none"/>
            </a:ln>
          </p:spPr>
        </p:cxnSp>
        <p:sp>
          <p:nvSpPr>
            <p:cNvPr id="1053" name="Google Shape;1053;p2"/>
            <p:cNvSpPr txBox="1"/>
            <p:nvPr/>
          </p:nvSpPr>
          <p:spPr>
            <a:xfrm>
              <a:off x="6189106" y="444656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cxnSp>
        <p:nvCxnSpPr>
          <p:cNvPr id="1054" name="Google Shape;1054;p2"/>
          <p:cNvCxnSpPr>
            <a:stCxn id="1050" idx="0"/>
            <a:endCxn id="1037" idx="2"/>
          </p:cNvCxnSpPr>
          <p:nvPr/>
        </p:nvCxnSpPr>
        <p:spPr>
          <a:xfrm flipH="1" rot="5400000">
            <a:off x="1271194" y="3909613"/>
            <a:ext cx="199500" cy="386700"/>
          </a:xfrm>
          <a:prstGeom prst="curvedConnector3">
            <a:avLst>
              <a:gd fmla="val 50009" name="adj1"/>
            </a:avLst>
          </a:prstGeom>
          <a:noFill/>
          <a:ln cap="flat" cmpd="sng" w="19050">
            <a:solidFill>
              <a:srgbClr val="CCCCCC"/>
            </a:solidFill>
            <a:prstDash val="solid"/>
            <a:round/>
            <a:headEnd len="sm" w="sm" type="none"/>
            <a:tailEnd len="sm" w="sm" type="none"/>
          </a:ln>
        </p:spPr>
      </p:cxnSp>
      <p:cxnSp>
        <p:nvCxnSpPr>
          <p:cNvPr id="1055" name="Google Shape;1055;p2"/>
          <p:cNvCxnSpPr>
            <a:stCxn id="980" idx="3"/>
            <a:endCxn id="982" idx="1"/>
          </p:cNvCxnSpPr>
          <p:nvPr/>
        </p:nvCxnSpPr>
        <p:spPr>
          <a:xfrm>
            <a:off x="3281950" y="941392"/>
            <a:ext cx="469800" cy="327300"/>
          </a:xfrm>
          <a:prstGeom prst="bentConnector3">
            <a:avLst>
              <a:gd fmla="val 50009" name="adj1"/>
            </a:avLst>
          </a:prstGeom>
          <a:noFill/>
          <a:ln cap="flat" cmpd="sng" w="19050">
            <a:solidFill>
              <a:srgbClr val="CCCCCC"/>
            </a:solidFill>
            <a:prstDash val="solid"/>
            <a:round/>
            <a:headEnd len="sm" w="sm" type="none"/>
            <a:tailEnd len="sm" w="sm" type="none"/>
          </a:ln>
        </p:spPr>
      </p:cxnSp>
      <p:sp>
        <p:nvSpPr>
          <p:cNvPr id="1056" name="Google Shape;1056;p2"/>
          <p:cNvSpPr/>
          <p:nvPr/>
        </p:nvSpPr>
        <p:spPr>
          <a:xfrm>
            <a:off x="6641300" y="817138"/>
            <a:ext cx="2222400" cy="903300"/>
          </a:xfrm>
          <a:prstGeom prst="rect">
            <a:avLst/>
          </a:prstGeom>
          <a:solidFill>
            <a:srgbClr val="64A3C8"/>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
          <p:cNvSpPr txBox="1"/>
          <p:nvPr/>
        </p:nvSpPr>
        <p:spPr>
          <a:xfrm>
            <a:off x="6717750" y="897550"/>
            <a:ext cx="2426400" cy="742500"/>
          </a:xfrm>
          <a:prstGeom prst="rect">
            <a:avLst/>
          </a:prstGeom>
          <a:noFill/>
          <a:ln>
            <a:noFill/>
          </a:ln>
        </p:spPr>
        <p:txBody>
          <a:bodyPr anchorCtr="0" anchor="t" bIns="51425" lIns="51425" spcFirstLastPara="1" rIns="51425" wrap="square" tIns="51425">
            <a:noAutofit/>
          </a:bodyPr>
          <a:lstStyle/>
          <a:p>
            <a:pPr indent="0" lvl="0" marL="0" marR="0" rtl="0" algn="l">
              <a:lnSpc>
                <a:spcPct val="150000"/>
              </a:lnSpc>
              <a:spcBef>
                <a:spcPts val="0"/>
              </a:spcBef>
              <a:spcAft>
                <a:spcPts val="0"/>
              </a:spcAft>
              <a:buClr>
                <a:schemeClr val="dk1"/>
              </a:buClr>
              <a:buSzPts val="600"/>
              <a:buFont typeface="Arial"/>
              <a:buNone/>
            </a:pPr>
            <a:r>
              <a:rPr b="1" i="0" lang="en" sz="1000" u="none" cap="none" strike="noStrike">
                <a:solidFill>
                  <a:srgbClr val="FFFFFF"/>
                </a:solidFill>
                <a:latin typeface="Nunito Sans"/>
                <a:ea typeface="Nunito Sans"/>
                <a:cs typeface="Nunito Sans"/>
                <a:sym typeface="Nunito Sans"/>
              </a:rPr>
              <a:t>1 </a:t>
            </a:r>
            <a:r>
              <a:rPr b="1" lang="en" sz="1000">
                <a:solidFill>
                  <a:srgbClr val="FFFFFF"/>
                </a:solidFill>
                <a:latin typeface="Nunito Sans"/>
                <a:ea typeface="Nunito Sans"/>
                <a:cs typeface="Nunito Sans"/>
                <a:sym typeface="Nunito Sans"/>
              </a:rPr>
              <a:t>CHA</a:t>
            </a:r>
            <a:r>
              <a:rPr b="1" i="0" lang="en" sz="1000" u="none" cap="none" strike="noStrike">
                <a:solidFill>
                  <a:srgbClr val="FFFFFF"/>
                </a:solidFill>
                <a:latin typeface="Nunito Sans"/>
                <a:ea typeface="Nunito Sans"/>
                <a:cs typeface="Nunito Sans"/>
                <a:sym typeface="Nunito Sans"/>
              </a:rPr>
              <a:t> (CHP Supervisor) ~10 </a:t>
            </a:r>
            <a:r>
              <a:rPr b="1" lang="en" sz="1000">
                <a:solidFill>
                  <a:srgbClr val="FFFFFF"/>
                </a:solidFill>
                <a:latin typeface="Nunito Sans"/>
                <a:ea typeface="Nunito Sans"/>
                <a:cs typeface="Nunito Sans"/>
                <a:sym typeface="Nunito Sans"/>
              </a:rPr>
              <a:t>CHP</a:t>
            </a:r>
            <a:r>
              <a:rPr b="1" i="0" lang="en" sz="1000" u="none" cap="none" strike="noStrike">
                <a:solidFill>
                  <a:srgbClr val="FFFFFF"/>
                </a:solidFill>
                <a:latin typeface="Nunito Sans"/>
                <a:ea typeface="Nunito Sans"/>
                <a:cs typeface="Nunito Sans"/>
                <a:sym typeface="Nunito Sans"/>
              </a:rPr>
              <a:t>s</a:t>
            </a:r>
            <a:endParaRPr b="1" i="0" sz="1000" u="none" cap="none" strike="noStrike">
              <a:solidFill>
                <a:srgbClr val="FFFFFF"/>
              </a:solidFill>
              <a:latin typeface="Nunito Sans"/>
              <a:ea typeface="Nunito Sans"/>
              <a:cs typeface="Nunito Sans"/>
              <a:sym typeface="Nunito Sans"/>
            </a:endParaRPr>
          </a:p>
          <a:p>
            <a:pPr indent="0" lvl="0" marL="0" marR="0" rtl="0" algn="l">
              <a:lnSpc>
                <a:spcPct val="150000"/>
              </a:lnSpc>
              <a:spcBef>
                <a:spcPts val="0"/>
              </a:spcBef>
              <a:spcAft>
                <a:spcPts val="0"/>
              </a:spcAft>
              <a:buClr>
                <a:schemeClr val="dk1"/>
              </a:buClr>
              <a:buSzPts val="600"/>
              <a:buFont typeface="Arial"/>
              <a:buNone/>
            </a:pPr>
            <a:r>
              <a:rPr b="1" i="0" lang="en" sz="1000" u="none" cap="none" strike="noStrike">
                <a:solidFill>
                  <a:srgbClr val="FFFFFF"/>
                </a:solidFill>
                <a:latin typeface="Nunito Sans"/>
                <a:ea typeface="Nunito Sans"/>
                <a:cs typeface="Nunito Sans"/>
                <a:sym typeface="Nunito Sans"/>
              </a:rPr>
              <a:t>1 </a:t>
            </a:r>
            <a:r>
              <a:rPr b="1" lang="en" sz="1000">
                <a:solidFill>
                  <a:srgbClr val="FFFFFF"/>
                </a:solidFill>
                <a:latin typeface="Nunito Sans"/>
                <a:ea typeface="Nunito Sans"/>
                <a:cs typeface="Nunito Sans"/>
                <a:sym typeface="Nunito Sans"/>
              </a:rPr>
              <a:t>CHP</a:t>
            </a:r>
            <a:r>
              <a:rPr b="1" i="0" lang="en" sz="1000" u="none" cap="none" strike="noStrike">
                <a:solidFill>
                  <a:srgbClr val="FFFFFF"/>
                </a:solidFill>
                <a:latin typeface="Nunito Sans"/>
                <a:ea typeface="Nunito Sans"/>
                <a:cs typeface="Nunito Sans"/>
                <a:sym typeface="Nunito Sans"/>
              </a:rPr>
              <a:t>: ~100 Households</a:t>
            </a:r>
            <a:endParaRPr b="1" i="0" sz="1000" u="none" cap="none" strike="noStrike">
              <a:solidFill>
                <a:srgbClr val="FFFFFF"/>
              </a:solidFill>
              <a:latin typeface="Nunito Sans"/>
              <a:ea typeface="Nunito Sans"/>
              <a:cs typeface="Nunito Sans"/>
              <a:sym typeface="Nunito Sans"/>
            </a:endParaRPr>
          </a:p>
          <a:p>
            <a:pPr indent="0" lvl="0" marL="0" marR="0" rtl="0" algn="l">
              <a:lnSpc>
                <a:spcPct val="150000"/>
              </a:lnSpc>
              <a:spcBef>
                <a:spcPts val="0"/>
              </a:spcBef>
              <a:spcAft>
                <a:spcPts val="0"/>
              </a:spcAft>
              <a:buClr>
                <a:schemeClr val="dk1"/>
              </a:buClr>
              <a:buSzPts val="600"/>
              <a:buFont typeface="Arial"/>
              <a:buNone/>
            </a:pPr>
            <a:r>
              <a:rPr b="1" i="0" lang="en" sz="1000" u="none" cap="none" strike="noStrike">
                <a:solidFill>
                  <a:srgbClr val="FFFFFF"/>
                </a:solidFill>
                <a:latin typeface="Nunito Sans"/>
                <a:ea typeface="Nunito Sans"/>
                <a:cs typeface="Nunito Sans"/>
                <a:sym typeface="Nunito Sans"/>
              </a:rPr>
              <a:t>1 Household: ~5 Family members</a:t>
            </a:r>
            <a:endParaRPr b="0" i="0" sz="1000" u="none" cap="none" strike="noStrike">
              <a:solidFill>
                <a:srgbClr val="FFFFFF"/>
              </a:solidFill>
              <a:latin typeface="Nunito Sans Light"/>
              <a:ea typeface="Nunito Sans Light"/>
              <a:cs typeface="Nunito Sans Light"/>
              <a:sym typeface="Nunito Sans Light"/>
            </a:endParaRPr>
          </a:p>
        </p:txBody>
      </p:sp>
      <p:cxnSp>
        <p:nvCxnSpPr>
          <p:cNvPr id="1058" name="Google Shape;1058;p2"/>
          <p:cNvCxnSpPr>
            <a:stCxn id="985" idx="3"/>
            <a:endCxn id="987" idx="1"/>
          </p:cNvCxnSpPr>
          <p:nvPr/>
        </p:nvCxnSpPr>
        <p:spPr>
          <a:xfrm>
            <a:off x="1804791" y="2122680"/>
            <a:ext cx="450300" cy="343200"/>
          </a:xfrm>
          <a:prstGeom prst="bentConnector3">
            <a:avLst>
              <a:gd fmla="val 49989" name="adj1"/>
            </a:avLst>
          </a:prstGeom>
          <a:noFill/>
          <a:ln cap="flat" cmpd="sng" w="19050">
            <a:solidFill>
              <a:srgbClr val="CCCCCC"/>
            </a:solidFill>
            <a:prstDash val="solid"/>
            <a:round/>
            <a:headEnd len="sm" w="sm" type="none"/>
            <a:tailEnd len="sm" w="sm" type="none"/>
          </a:ln>
        </p:spPr>
      </p:cxnSp>
      <p:cxnSp>
        <p:nvCxnSpPr>
          <p:cNvPr id="1059" name="Google Shape;1059;p2"/>
          <p:cNvCxnSpPr>
            <a:stCxn id="986" idx="2"/>
            <a:endCxn id="1033" idx="0"/>
          </p:cNvCxnSpPr>
          <p:nvPr/>
        </p:nvCxnSpPr>
        <p:spPr>
          <a:xfrm rot="5400000">
            <a:off x="1299825" y="2126625"/>
            <a:ext cx="361800" cy="1813500"/>
          </a:xfrm>
          <a:prstGeom prst="bentConnector3">
            <a:avLst>
              <a:gd fmla="val 50005" name="adj1"/>
            </a:avLst>
          </a:prstGeom>
          <a:noFill/>
          <a:ln cap="flat" cmpd="sng" w="19050">
            <a:solidFill>
              <a:srgbClr val="CCCCCC"/>
            </a:solidFill>
            <a:prstDash val="solid"/>
            <a:round/>
            <a:headEnd len="sm" w="sm" type="none"/>
            <a:tailEnd len="sm" w="sm" type="none"/>
          </a:ln>
        </p:spPr>
      </p:cxnSp>
      <p:cxnSp>
        <p:nvCxnSpPr>
          <p:cNvPr id="1060" name="Google Shape;1060;p2"/>
          <p:cNvCxnSpPr>
            <a:stCxn id="986" idx="2"/>
            <a:endCxn id="989" idx="0"/>
          </p:cNvCxnSpPr>
          <p:nvPr/>
        </p:nvCxnSpPr>
        <p:spPr>
          <a:xfrm flipH="1" rot="-5400000">
            <a:off x="2721225" y="2518725"/>
            <a:ext cx="361800" cy="1029300"/>
          </a:xfrm>
          <a:prstGeom prst="bentConnector3">
            <a:avLst>
              <a:gd fmla="val 50005" name="adj1"/>
            </a:avLst>
          </a:prstGeom>
          <a:noFill/>
          <a:ln cap="flat" cmpd="sng" w="19050">
            <a:solidFill>
              <a:srgbClr val="CCCCCC"/>
            </a:solidFill>
            <a:prstDash val="solid"/>
            <a:round/>
            <a:headEnd len="sm" w="sm" type="none"/>
            <a:tailEnd len="sm" w="sm" type="none"/>
          </a:ln>
        </p:spPr>
      </p:cxnSp>
      <p:cxnSp>
        <p:nvCxnSpPr>
          <p:cNvPr id="1061" name="Google Shape;1061;p2"/>
          <p:cNvCxnSpPr>
            <a:stCxn id="986" idx="2"/>
            <a:endCxn id="1011" idx="0"/>
          </p:cNvCxnSpPr>
          <p:nvPr/>
        </p:nvCxnSpPr>
        <p:spPr>
          <a:xfrm rot="5400000">
            <a:off x="2010525" y="2837325"/>
            <a:ext cx="361800" cy="392100"/>
          </a:xfrm>
          <a:prstGeom prst="bentConnector3">
            <a:avLst>
              <a:gd fmla="val 50005" name="adj1"/>
            </a:avLst>
          </a:prstGeom>
          <a:noFill/>
          <a:ln cap="flat" cmpd="sng" w="19050">
            <a:solidFill>
              <a:srgbClr val="CCCCCC"/>
            </a:solidFill>
            <a:prstDash val="solid"/>
            <a:round/>
            <a:headEnd len="sm" w="sm" type="none"/>
            <a:tailEnd len="sm" w="sm" type="none"/>
          </a:ln>
        </p:spPr>
      </p:cxnSp>
      <p:cxnSp>
        <p:nvCxnSpPr>
          <p:cNvPr id="1062" name="Google Shape;1062;p2"/>
          <p:cNvCxnSpPr>
            <a:stCxn id="1033" idx="3"/>
            <a:endCxn id="1048" idx="1"/>
          </p:cNvCxnSpPr>
          <p:nvPr/>
        </p:nvCxnSpPr>
        <p:spPr>
          <a:xfrm>
            <a:off x="732796" y="3373087"/>
            <a:ext cx="310500" cy="295200"/>
          </a:xfrm>
          <a:prstGeom prst="bentConnector3">
            <a:avLst>
              <a:gd fmla="val 49995" name="adj1"/>
            </a:avLst>
          </a:prstGeom>
          <a:noFill/>
          <a:ln cap="flat" cmpd="sng" w="19050">
            <a:solidFill>
              <a:srgbClr val="CCCCCC"/>
            </a:solidFill>
            <a:prstDash val="solid"/>
            <a:round/>
            <a:headEnd len="sm" w="sm" type="none"/>
            <a:tailEnd len="sm" w="sm" type="none"/>
          </a:ln>
        </p:spPr>
      </p:cxnSp>
      <p:cxnSp>
        <p:nvCxnSpPr>
          <p:cNvPr id="1063" name="Google Shape;1063;p2"/>
          <p:cNvCxnSpPr>
            <a:stCxn id="1011" idx="3"/>
            <a:endCxn id="1026" idx="1"/>
          </p:cNvCxnSpPr>
          <p:nvPr/>
        </p:nvCxnSpPr>
        <p:spPr>
          <a:xfrm>
            <a:off x="2154221" y="3373087"/>
            <a:ext cx="310500" cy="295200"/>
          </a:xfrm>
          <a:prstGeom prst="bentConnector3">
            <a:avLst>
              <a:gd fmla="val 49995" name="adj1"/>
            </a:avLst>
          </a:prstGeom>
          <a:noFill/>
          <a:ln cap="flat" cmpd="sng" w="19050">
            <a:solidFill>
              <a:srgbClr val="CCCCCC"/>
            </a:solidFill>
            <a:prstDash val="solid"/>
            <a:round/>
            <a:headEnd len="sm" w="sm" type="none"/>
            <a:tailEnd len="sm" w="sm" type="none"/>
          </a:ln>
        </p:spPr>
      </p:cxnSp>
      <p:cxnSp>
        <p:nvCxnSpPr>
          <p:cNvPr id="1064" name="Google Shape;1064;p2"/>
          <p:cNvCxnSpPr>
            <a:stCxn id="989" idx="3"/>
            <a:endCxn id="1004" idx="1"/>
          </p:cNvCxnSpPr>
          <p:nvPr/>
        </p:nvCxnSpPr>
        <p:spPr>
          <a:xfrm>
            <a:off x="3575646" y="3373087"/>
            <a:ext cx="310500" cy="295200"/>
          </a:xfrm>
          <a:prstGeom prst="bentConnector3">
            <a:avLst>
              <a:gd fmla="val 49995" name="adj1"/>
            </a:avLst>
          </a:prstGeom>
          <a:noFill/>
          <a:ln cap="flat" cmpd="sng" w="19050">
            <a:solidFill>
              <a:srgbClr val="CCCCCC"/>
            </a:solidFill>
            <a:prstDash val="solid"/>
            <a:round/>
            <a:headEnd len="sm" w="sm" type="none"/>
            <a:tailEnd len="sm" w="sm" type="none"/>
          </a:ln>
        </p:spPr>
      </p:cxnSp>
      <p:cxnSp>
        <p:nvCxnSpPr>
          <p:cNvPr id="1065" name="Google Shape;1065;p2"/>
          <p:cNvCxnSpPr>
            <a:stCxn id="981" idx="2"/>
            <a:endCxn id="1066" idx="0"/>
          </p:cNvCxnSpPr>
          <p:nvPr/>
        </p:nvCxnSpPr>
        <p:spPr>
          <a:xfrm flipH="1" rot="-5400000">
            <a:off x="4743525" y="725800"/>
            <a:ext cx="360300" cy="2074800"/>
          </a:xfrm>
          <a:prstGeom prst="bentConnector3">
            <a:avLst>
              <a:gd fmla="val 50001" name="adj1"/>
            </a:avLst>
          </a:prstGeom>
          <a:noFill/>
          <a:ln cap="flat" cmpd="sng" w="19050">
            <a:solidFill>
              <a:srgbClr val="CCCCCC"/>
            </a:solidFill>
            <a:prstDash val="solid"/>
            <a:round/>
            <a:headEnd len="sm" w="sm" type="none"/>
            <a:tailEnd len="sm" w="sm" type="none"/>
          </a:ln>
        </p:spPr>
      </p:cxnSp>
      <p:pic>
        <p:nvPicPr>
          <p:cNvPr id="1066" name="Google Shape;1066;p2"/>
          <p:cNvPicPr preferRelativeResize="0"/>
          <p:nvPr/>
        </p:nvPicPr>
        <p:blipFill rotWithShape="1">
          <a:blip r:embed="rId5">
            <a:alphaModFix/>
          </a:blip>
          <a:srcRect b="0" l="0" r="0" t="0"/>
          <a:stretch/>
        </p:blipFill>
        <p:spPr>
          <a:xfrm>
            <a:off x="5781638" y="1943359"/>
            <a:ext cx="358791" cy="358791"/>
          </a:xfrm>
          <a:prstGeom prst="rect">
            <a:avLst/>
          </a:prstGeom>
          <a:noFill/>
          <a:ln>
            <a:noFill/>
          </a:ln>
        </p:spPr>
      </p:pic>
      <p:sp>
        <p:nvSpPr>
          <p:cNvPr id="1067" name="Google Shape;1067;p2"/>
          <p:cNvSpPr txBox="1"/>
          <p:nvPr/>
        </p:nvSpPr>
        <p:spPr>
          <a:xfrm>
            <a:off x="6124763" y="2599050"/>
            <a:ext cx="11967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666666"/>
                </a:solidFill>
                <a:latin typeface="Nunito Sans"/>
                <a:ea typeface="Nunito Sans"/>
                <a:cs typeface="Nunito Sans"/>
                <a:sym typeface="Nunito Sans"/>
              </a:rPr>
              <a:t>CHA</a:t>
            </a:r>
            <a:r>
              <a:rPr b="1" i="0" lang="en" sz="1000" u="none" cap="none" strike="noStrike">
                <a:solidFill>
                  <a:srgbClr val="666666"/>
                </a:solidFill>
                <a:latin typeface="Nunito Sans"/>
                <a:ea typeface="Nunito Sans"/>
                <a:cs typeface="Nunito Sans"/>
                <a:sym typeface="Nunito Sans"/>
              </a:rPr>
              <a:t> Supervisor</a:t>
            </a:r>
            <a:endParaRPr b="1" i="0" sz="1000" u="none" cap="none" strike="noStrike">
              <a:solidFill>
                <a:srgbClr val="666666"/>
              </a:solidFill>
              <a:latin typeface="Nunito Sans"/>
              <a:ea typeface="Nunito Sans"/>
              <a:cs typeface="Nunito Sans"/>
              <a:sym typeface="Nunito Sans"/>
            </a:endParaRPr>
          </a:p>
        </p:txBody>
      </p:sp>
      <p:pic>
        <p:nvPicPr>
          <p:cNvPr id="1068" name="Google Shape;1068;p2"/>
          <p:cNvPicPr preferRelativeResize="0"/>
          <p:nvPr/>
        </p:nvPicPr>
        <p:blipFill rotWithShape="1">
          <a:blip r:embed="rId6">
            <a:alphaModFix/>
          </a:blip>
          <a:srcRect b="0" l="0" r="0" t="0"/>
          <a:stretch/>
        </p:blipFill>
        <p:spPr>
          <a:xfrm>
            <a:off x="6590625" y="2306732"/>
            <a:ext cx="268825" cy="318493"/>
          </a:xfrm>
          <a:prstGeom prst="rect">
            <a:avLst/>
          </a:prstGeom>
          <a:noFill/>
          <a:ln>
            <a:noFill/>
          </a:ln>
        </p:spPr>
      </p:pic>
      <p:sp>
        <p:nvSpPr>
          <p:cNvPr id="1069" name="Google Shape;1069;p2"/>
          <p:cNvSpPr txBox="1"/>
          <p:nvPr/>
        </p:nvSpPr>
        <p:spPr>
          <a:xfrm>
            <a:off x="5529488" y="2306725"/>
            <a:ext cx="863100" cy="253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i="0" lang="en" sz="1000" u="none" cap="none" strike="noStrike">
                <a:solidFill>
                  <a:srgbClr val="666666"/>
                </a:solidFill>
                <a:latin typeface="Nunito Sans"/>
                <a:ea typeface="Nunito Sans"/>
                <a:cs typeface="Nunito Sans"/>
                <a:sym typeface="Nunito Sans"/>
              </a:rPr>
              <a:t>Health Facility</a:t>
            </a:r>
            <a:endParaRPr b="1" i="0" sz="1000" u="none" cap="none" strike="noStrike">
              <a:solidFill>
                <a:srgbClr val="666666"/>
              </a:solidFill>
              <a:latin typeface="Nunito Sans"/>
              <a:ea typeface="Nunito Sans"/>
              <a:cs typeface="Nunito Sans"/>
              <a:sym typeface="Nunito Sans"/>
            </a:endParaRPr>
          </a:p>
        </p:txBody>
      </p:sp>
      <p:pic>
        <p:nvPicPr>
          <p:cNvPr id="1070" name="Google Shape;1070;p2"/>
          <p:cNvPicPr preferRelativeResize="0"/>
          <p:nvPr/>
        </p:nvPicPr>
        <p:blipFill rotWithShape="1">
          <a:blip r:embed="rId7">
            <a:alphaModFix/>
          </a:blip>
          <a:srcRect b="0" l="0" r="0" t="0"/>
          <a:stretch/>
        </p:blipFill>
        <p:spPr>
          <a:xfrm>
            <a:off x="7593716" y="3214383"/>
            <a:ext cx="317567" cy="317557"/>
          </a:xfrm>
          <a:prstGeom prst="rect">
            <a:avLst/>
          </a:prstGeom>
          <a:noFill/>
          <a:ln>
            <a:noFill/>
          </a:ln>
        </p:spPr>
      </p:pic>
      <p:sp>
        <p:nvSpPr>
          <p:cNvPr id="1071" name="Google Shape;1071;p2"/>
          <p:cNvSpPr txBox="1"/>
          <p:nvPr/>
        </p:nvSpPr>
        <p:spPr>
          <a:xfrm>
            <a:off x="7446575" y="3584525"/>
            <a:ext cx="603900" cy="36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666666"/>
                </a:solidFill>
                <a:latin typeface="Nunito Sans"/>
                <a:ea typeface="Nunito Sans"/>
                <a:cs typeface="Nunito Sans"/>
                <a:sym typeface="Nunito Sans"/>
              </a:rPr>
              <a:t>CH</a:t>
            </a:r>
            <a:endParaRPr b="1" sz="900">
              <a:solidFill>
                <a:srgbClr val="666666"/>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900"/>
              <a:buFont typeface="Arial"/>
              <a:buNone/>
            </a:pPr>
            <a:r>
              <a:rPr b="1" lang="en" sz="900">
                <a:solidFill>
                  <a:srgbClr val="666666"/>
                </a:solidFill>
                <a:latin typeface="Nunito Sans"/>
                <a:ea typeface="Nunito Sans"/>
                <a:cs typeface="Nunito Sans"/>
                <a:sym typeface="Nunito Sans"/>
              </a:rPr>
              <a:t>Unit Lead</a:t>
            </a:r>
            <a:endParaRPr b="1" sz="900">
              <a:solidFill>
                <a:srgbClr val="666666"/>
              </a:solidFill>
              <a:latin typeface="Nunito Sans"/>
              <a:ea typeface="Nunito Sans"/>
              <a:cs typeface="Nunito Sans"/>
              <a:sym typeface="Nunito Sans"/>
            </a:endParaRPr>
          </a:p>
        </p:txBody>
      </p:sp>
      <p:cxnSp>
        <p:nvCxnSpPr>
          <p:cNvPr id="1072" name="Google Shape;1072;p2"/>
          <p:cNvCxnSpPr>
            <a:stCxn id="1073" idx="0"/>
            <a:endCxn id="1074" idx="2"/>
          </p:cNvCxnSpPr>
          <p:nvPr/>
        </p:nvCxnSpPr>
        <p:spPr>
          <a:xfrm flipH="1" rot="5400000">
            <a:off x="8257451" y="4102138"/>
            <a:ext cx="199500" cy="1800"/>
          </a:xfrm>
          <a:prstGeom prst="curvedConnector3">
            <a:avLst>
              <a:gd fmla="val 50009" name="adj1"/>
            </a:avLst>
          </a:prstGeom>
          <a:noFill/>
          <a:ln cap="flat" cmpd="sng" w="19050">
            <a:solidFill>
              <a:srgbClr val="CCCCCC"/>
            </a:solidFill>
            <a:prstDash val="solid"/>
            <a:round/>
            <a:headEnd len="sm" w="sm" type="none"/>
            <a:tailEnd len="sm" w="sm" type="none"/>
          </a:ln>
        </p:spPr>
      </p:cxnSp>
      <p:cxnSp>
        <p:nvCxnSpPr>
          <p:cNvPr id="1075" name="Google Shape;1075;p2"/>
          <p:cNvCxnSpPr>
            <a:stCxn id="1076" idx="0"/>
            <a:endCxn id="1074" idx="2"/>
          </p:cNvCxnSpPr>
          <p:nvPr/>
        </p:nvCxnSpPr>
        <p:spPr>
          <a:xfrm rot="-5400000">
            <a:off x="8065081" y="3911638"/>
            <a:ext cx="199500" cy="382800"/>
          </a:xfrm>
          <a:prstGeom prst="curvedConnector3">
            <a:avLst>
              <a:gd fmla="val 50009" name="adj1"/>
            </a:avLst>
          </a:prstGeom>
          <a:noFill/>
          <a:ln cap="flat" cmpd="sng" w="19050">
            <a:solidFill>
              <a:srgbClr val="CCCCCC"/>
            </a:solidFill>
            <a:prstDash val="solid"/>
            <a:round/>
            <a:headEnd len="sm" w="sm" type="none"/>
            <a:tailEnd len="sm" w="sm" type="none"/>
          </a:ln>
        </p:spPr>
      </p:cxnSp>
      <p:grpSp>
        <p:nvGrpSpPr>
          <p:cNvPr id="1077" name="Google Shape;1077;p2"/>
          <p:cNvGrpSpPr/>
          <p:nvPr/>
        </p:nvGrpSpPr>
        <p:grpSpPr>
          <a:xfrm>
            <a:off x="7785331" y="4202788"/>
            <a:ext cx="376200" cy="827363"/>
            <a:chOff x="5419744" y="4140650"/>
            <a:chExt cx="376200" cy="827363"/>
          </a:xfrm>
        </p:grpSpPr>
        <p:pic>
          <p:nvPicPr>
            <p:cNvPr id="1076" name="Google Shape;1076;p2"/>
            <p:cNvPicPr preferRelativeResize="0"/>
            <p:nvPr/>
          </p:nvPicPr>
          <p:blipFill rotWithShape="1">
            <a:blip r:embed="rId8">
              <a:alphaModFix/>
            </a:blip>
            <a:srcRect b="0" l="0" r="0" t="0"/>
            <a:stretch/>
          </p:blipFill>
          <p:spPr>
            <a:xfrm>
              <a:off x="5449056" y="4140650"/>
              <a:ext cx="317575" cy="317575"/>
            </a:xfrm>
            <a:prstGeom prst="rect">
              <a:avLst/>
            </a:prstGeom>
            <a:noFill/>
            <a:ln>
              <a:noFill/>
            </a:ln>
          </p:spPr>
        </p:pic>
        <p:pic>
          <p:nvPicPr>
            <p:cNvPr id="1078" name="Google Shape;1078;p2"/>
            <p:cNvPicPr preferRelativeResize="0"/>
            <p:nvPr/>
          </p:nvPicPr>
          <p:blipFill rotWithShape="1">
            <a:blip r:embed="rId9">
              <a:alphaModFix/>
            </a:blip>
            <a:srcRect b="0" l="0" r="0" t="0"/>
            <a:stretch/>
          </p:blipFill>
          <p:spPr>
            <a:xfrm>
              <a:off x="5501494" y="4755313"/>
              <a:ext cx="212700" cy="212700"/>
            </a:xfrm>
            <a:prstGeom prst="rect">
              <a:avLst/>
            </a:prstGeom>
            <a:noFill/>
            <a:ln>
              <a:noFill/>
            </a:ln>
          </p:spPr>
        </p:pic>
        <p:cxnSp>
          <p:nvCxnSpPr>
            <p:cNvPr id="1079" name="Google Shape;1079;p2"/>
            <p:cNvCxnSpPr/>
            <p:nvPr/>
          </p:nvCxnSpPr>
          <p:spPr>
            <a:xfrm rot="-5400000">
              <a:off x="5555358" y="4684375"/>
              <a:ext cx="105600" cy="600"/>
            </a:xfrm>
            <a:prstGeom prst="curvedConnector3">
              <a:avLst>
                <a:gd fmla="val 167686" name="adj1"/>
              </a:avLst>
            </a:prstGeom>
            <a:noFill/>
            <a:ln cap="flat" cmpd="sng" w="28575">
              <a:solidFill>
                <a:srgbClr val="CCCCCC"/>
              </a:solidFill>
              <a:prstDash val="solid"/>
              <a:round/>
              <a:headEnd len="sm" w="sm" type="none"/>
              <a:tailEnd len="sm" w="sm" type="none"/>
            </a:ln>
          </p:spPr>
        </p:cxnSp>
        <p:sp>
          <p:nvSpPr>
            <p:cNvPr id="1080" name="Google Shape;1080;p2"/>
            <p:cNvSpPr txBox="1"/>
            <p:nvPr/>
          </p:nvSpPr>
          <p:spPr>
            <a:xfrm>
              <a:off x="5419744" y="446611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grpSp>
        <p:nvGrpSpPr>
          <p:cNvPr id="1081" name="Google Shape;1081;p2"/>
          <p:cNvGrpSpPr/>
          <p:nvPr/>
        </p:nvGrpSpPr>
        <p:grpSpPr>
          <a:xfrm>
            <a:off x="8170013" y="4202788"/>
            <a:ext cx="376200" cy="822163"/>
            <a:chOff x="5789781" y="4145850"/>
            <a:chExt cx="376200" cy="822163"/>
          </a:xfrm>
        </p:grpSpPr>
        <p:pic>
          <p:nvPicPr>
            <p:cNvPr id="1073" name="Google Shape;1073;p2"/>
            <p:cNvPicPr preferRelativeResize="0"/>
            <p:nvPr/>
          </p:nvPicPr>
          <p:blipFill rotWithShape="1">
            <a:blip r:embed="rId8">
              <a:alphaModFix/>
            </a:blip>
            <a:srcRect b="0" l="0" r="0" t="0"/>
            <a:stretch/>
          </p:blipFill>
          <p:spPr>
            <a:xfrm>
              <a:off x="5819081" y="4145850"/>
              <a:ext cx="317575" cy="317575"/>
            </a:xfrm>
            <a:prstGeom prst="rect">
              <a:avLst/>
            </a:prstGeom>
            <a:noFill/>
            <a:ln>
              <a:noFill/>
            </a:ln>
          </p:spPr>
        </p:pic>
        <p:pic>
          <p:nvPicPr>
            <p:cNvPr id="1082" name="Google Shape;1082;p2"/>
            <p:cNvPicPr preferRelativeResize="0"/>
            <p:nvPr/>
          </p:nvPicPr>
          <p:blipFill rotWithShape="1">
            <a:blip r:embed="rId9">
              <a:alphaModFix/>
            </a:blip>
            <a:srcRect b="0" l="0" r="0" t="0"/>
            <a:stretch/>
          </p:blipFill>
          <p:spPr>
            <a:xfrm>
              <a:off x="5871531" y="4755313"/>
              <a:ext cx="212700" cy="212700"/>
            </a:xfrm>
            <a:prstGeom prst="rect">
              <a:avLst/>
            </a:prstGeom>
            <a:noFill/>
            <a:ln>
              <a:noFill/>
            </a:ln>
          </p:spPr>
        </p:pic>
        <p:cxnSp>
          <p:nvCxnSpPr>
            <p:cNvPr id="1083" name="Google Shape;1083;p2"/>
            <p:cNvCxnSpPr/>
            <p:nvPr/>
          </p:nvCxnSpPr>
          <p:spPr>
            <a:xfrm rot="-5400000">
              <a:off x="5927050" y="4686025"/>
              <a:ext cx="102300" cy="600"/>
            </a:xfrm>
            <a:prstGeom prst="curvedConnector3">
              <a:avLst>
                <a:gd fmla="val 161316" name="adj1"/>
              </a:avLst>
            </a:prstGeom>
            <a:noFill/>
            <a:ln cap="flat" cmpd="sng" w="28575">
              <a:solidFill>
                <a:srgbClr val="CCCCCC"/>
              </a:solidFill>
              <a:prstDash val="solid"/>
              <a:round/>
              <a:headEnd len="sm" w="sm" type="none"/>
              <a:tailEnd len="sm" w="sm" type="none"/>
            </a:ln>
          </p:spPr>
        </p:cxnSp>
        <p:sp>
          <p:nvSpPr>
            <p:cNvPr id="1084" name="Google Shape;1084;p2"/>
            <p:cNvSpPr txBox="1"/>
            <p:nvPr/>
          </p:nvSpPr>
          <p:spPr>
            <a:xfrm>
              <a:off x="5789781" y="4463425"/>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pic>
        <p:nvPicPr>
          <p:cNvPr id="1085" name="Google Shape;1085;p2"/>
          <p:cNvPicPr preferRelativeResize="0"/>
          <p:nvPr/>
        </p:nvPicPr>
        <p:blipFill rotWithShape="1">
          <a:blip r:embed="rId10">
            <a:alphaModFix/>
          </a:blip>
          <a:srcRect b="0" l="0" r="0" t="0"/>
          <a:stretch/>
        </p:blipFill>
        <p:spPr>
          <a:xfrm>
            <a:off x="8221750" y="3509625"/>
            <a:ext cx="268816" cy="317700"/>
          </a:xfrm>
          <a:prstGeom prst="rect">
            <a:avLst/>
          </a:prstGeom>
          <a:noFill/>
          <a:ln>
            <a:noFill/>
          </a:ln>
        </p:spPr>
      </p:pic>
      <p:sp>
        <p:nvSpPr>
          <p:cNvPr id="1074" name="Google Shape;1074;p2"/>
          <p:cNvSpPr txBox="1"/>
          <p:nvPr/>
        </p:nvSpPr>
        <p:spPr>
          <a:xfrm>
            <a:off x="8052262" y="3855350"/>
            <a:ext cx="6078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666666"/>
                </a:solidFill>
                <a:latin typeface="Nunito Sans"/>
                <a:ea typeface="Nunito Sans"/>
                <a:cs typeface="Nunito Sans"/>
                <a:sym typeface="Nunito Sans"/>
              </a:rPr>
              <a:t>CHP</a:t>
            </a:r>
            <a:endParaRPr b="1" i="0" sz="900" u="none" cap="none" strike="noStrike">
              <a:solidFill>
                <a:srgbClr val="666666"/>
              </a:solidFill>
              <a:latin typeface="Nunito Sans"/>
              <a:ea typeface="Nunito Sans"/>
              <a:cs typeface="Nunito Sans"/>
              <a:sym typeface="Nunito Sans"/>
            </a:endParaRPr>
          </a:p>
        </p:txBody>
      </p:sp>
      <p:grpSp>
        <p:nvGrpSpPr>
          <p:cNvPr id="1086" name="Google Shape;1086;p2"/>
          <p:cNvGrpSpPr/>
          <p:nvPr/>
        </p:nvGrpSpPr>
        <p:grpSpPr>
          <a:xfrm>
            <a:off x="8554694" y="4202788"/>
            <a:ext cx="376200" cy="822162"/>
            <a:chOff x="6189106" y="4128988"/>
            <a:chExt cx="376200" cy="822162"/>
          </a:xfrm>
        </p:grpSpPr>
        <p:pic>
          <p:nvPicPr>
            <p:cNvPr id="1087" name="Google Shape;1087;p2"/>
            <p:cNvPicPr preferRelativeResize="0"/>
            <p:nvPr/>
          </p:nvPicPr>
          <p:blipFill rotWithShape="1">
            <a:blip r:embed="rId8">
              <a:alphaModFix/>
            </a:blip>
            <a:srcRect b="0" l="0" r="0" t="0"/>
            <a:stretch/>
          </p:blipFill>
          <p:spPr>
            <a:xfrm>
              <a:off x="6218406" y="4128988"/>
              <a:ext cx="317575" cy="317575"/>
            </a:xfrm>
            <a:prstGeom prst="rect">
              <a:avLst/>
            </a:prstGeom>
            <a:noFill/>
            <a:ln>
              <a:noFill/>
            </a:ln>
          </p:spPr>
        </p:pic>
        <p:pic>
          <p:nvPicPr>
            <p:cNvPr id="1088" name="Google Shape;1088;p2"/>
            <p:cNvPicPr preferRelativeResize="0"/>
            <p:nvPr/>
          </p:nvPicPr>
          <p:blipFill rotWithShape="1">
            <a:blip r:embed="rId9">
              <a:alphaModFix/>
            </a:blip>
            <a:srcRect b="0" l="0" r="0" t="0"/>
            <a:stretch/>
          </p:blipFill>
          <p:spPr>
            <a:xfrm>
              <a:off x="6270856" y="4738450"/>
              <a:ext cx="212700" cy="212700"/>
            </a:xfrm>
            <a:prstGeom prst="rect">
              <a:avLst/>
            </a:prstGeom>
            <a:noFill/>
            <a:ln>
              <a:noFill/>
            </a:ln>
          </p:spPr>
        </p:pic>
        <p:cxnSp>
          <p:nvCxnSpPr>
            <p:cNvPr id="1089" name="Google Shape;1089;p2"/>
            <p:cNvCxnSpPr/>
            <p:nvPr/>
          </p:nvCxnSpPr>
          <p:spPr>
            <a:xfrm rot="-5400000">
              <a:off x="6326375" y="4669162"/>
              <a:ext cx="102300" cy="600"/>
            </a:xfrm>
            <a:prstGeom prst="curvedConnector3">
              <a:avLst>
                <a:gd fmla="val 194282" name="adj1"/>
              </a:avLst>
            </a:prstGeom>
            <a:noFill/>
            <a:ln cap="flat" cmpd="sng" w="28575">
              <a:solidFill>
                <a:srgbClr val="CCCCCC"/>
              </a:solidFill>
              <a:prstDash val="solid"/>
              <a:round/>
              <a:headEnd len="sm" w="sm" type="none"/>
              <a:tailEnd len="sm" w="sm" type="none"/>
            </a:ln>
          </p:spPr>
        </p:cxnSp>
        <p:sp>
          <p:nvSpPr>
            <p:cNvPr id="1090" name="Google Shape;1090;p2"/>
            <p:cNvSpPr txBox="1"/>
            <p:nvPr/>
          </p:nvSpPr>
          <p:spPr>
            <a:xfrm>
              <a:off x="6189106" y="444656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cxnSp>
        <p:nvCxnSpPr>
          <p:cNvPr id="1091" name="Google Shape;1091;p2"/>
          <p:cNvCxnSpPr>
            <a:stCxn id="1087" idx="0"/>
            <a:endCxn id="1074" idx="2"/>
          </p:cNvCxnSpPr>
          <p:nvPr/>
        </p:nvCxnSpPr>
        <p:spPr>
          <a:xfrm flipH="1" rot="5400000">
            <a:off x="8449682" y="3909688"/>
            <a:ext cx="199500" cy="386700"/>
          </a:xfrm>
          <a:prstGeom prst="curvedConnector3">
            <a:avLst>
              <a:gd fmla="val 50009" name="adj1"/>
            </a:avLst>
          </a:prstGeom>
          <a:noFill/>
          <a:ln cap="flat" cmpd="sng" w="19050">
            <a:solidFill>
              <a:srgbClr val="CCCCCC"/>
            </a:solidFill>
            <a:prstDash val="solid"/>
            <a:round/>
            <a:headEnd len="sm" w="sm" type="none"/>
            <a:tailEnd len="sm" w="sm" type="none"/>
          </a:ln>
        </p:spPr>
      </p:cxnSp>
      <p:pic>
        <p:nvPicPr>
          <p:cNvPr id="1092" name="Google Shape;1092;p2"/>
          <p:cNvPicPr preferRelativeResize="0"/>
          <p:nvPr/>
        </p:nvPicPr>
        <p:blipFill rotWithShape="1">
          <a:blip r:embed="rId7">
            <a:alphaModFix/>
          </a:blip>
          <a:srcRect b="0" l="0" r="0" t="0"/>
          <a:stretch/>
        </p:blipFill>
        <p:spPr>
          <a:xfrm>
            <a:off x="6172291" y="3214383"/>
            <a:ext cx="317567" cy="317557"/>
          </a:xfrm>
          <a:prstGeom prst="rect">
            <a:avLst/>
          </a:prstGeom>
          <a:noFill/>
          <a:ln>
            <a:noFill/>
          </a:ln>
        </p:spPr>
      </p:pic>
      <p:sp>
        <p:nvSpPr>
          <p:cNvPr id="1093" name="Google Shape;1093;p2"/>
          <p:cNvSpPr txBox="1"/>
          <p:nvPr/>
        </p:nvSpPr>
        <p:spPr>
          <a:xfrm>
            <a:off x="6025150" y="3584525"/>
            <a:ext cx="603900" cy="36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666666"/>
                </a:solidFill>
                <a:latin typeface="Nunito Sans"/>
                <a:ea typeface="Nunito Sans"/>
                <a:cs typeface="Nunito Sans"/>
                <a:sym typeface="Nunito Sans"/>
              </a:rPr>
              <a:t>CH</a:t>
            </a:r>
            <a:endParaRPr b="1" sz="900">
              <a:solidFill>
                <a:srgbClr val="666666"/>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900"/>
              <a:buFont typeface="Arial"/>
              <a:buNone/>
            </a:pPr>
            <a:r>
              <a:rPr b="1" lang="en" sz="900">
                <a:solidFill>
                  <a:srgbClr val="666666"/>
                </a:solidFill>
                <a:latin typeface="Nunito Sans"/>
                <a:ea typeface="Nunito Sans"/>
                <a:cs typeface="Nunito Sans"/>
                <a:sym typeface="Nunito Sans"/>
              </a:rPr>
              <a:t>Unit Lead</a:t>
            </a:r>
            <a:endParaRPr b="1" sz="900">
              <a:solidFill>
                <a:srgbClr val="666666"/>
              </a:solidFill>
              <a:latin typeface="Nunito Sans"/>
              <a:ea typeface="Nunito Sans"/>
              <a:cs typeface="Nunito Sans"/>
              <a:sym typeface="Nunito Sans"/>
            </a:endParaRPr>
          </a:p>
        </p:txBody>
      </p:sp>
      <p:cxnSp>
        <p:nvCxnSpPr>
          <p:cNvPr id="1094" name="Google Shape;1094;p2"/>
          <p:cNvCxnSpPr>
            <a:stCxn id="1095" idx="0"/>
            <a:endCxn id="1096" idx="2"/>
          </p:cNvCxnSpPr>
          <p:nvPr/>
        </p:nvCxnSpPr>
        <p:spPr>
          <a:xfrm flipH="1" rot="5400000">
            <a:off x="6836026" y="4102138"/>
            <a:ext cx="199500" cy="1800"/>
          </a:xfrm>
          <a:prstGeom prst="curvedConnector3">
            <a:avLst>
              <a:gd fmla="val 50009" name="adj1"/>
            </a:avLst>
          </a:prstGeom>
          <a:noFill/>
          <a:ln cap="flat" cmpd="sng" w="19050">
            <a:solidFill>
              <a:srgbClr val="CCCCCC"/>
            </a:solidFill>
            <a:prstDash val="solid"/>
            <a:round/>
            <a:headEnd len="sm" w="sm" type="none"/>
            <a:tailEnd len="sm" w="sm" type="none"/>
          </a:ln>
        </p:spPr>
      </p:cxnSp>
      <p:cxnSp>
        <p:nvCxnSpPr>
          <p:cNvPr id="1097" name="Google Shape;1097;p2"/>
          <p:cNvCxnSpPr>
            <a:stCxn id="1098" idx="0"/>
            <a:endCxn id="1096" idx="2"/>
          </p:cNvCxnSpPr>
          <p:nvPr/>
        </p:nvCxnSpPr>
        <p:spPr>
          <a:xfrm rot="-5400000">
            <a:off x="6643655" y="3911638"/>
            <a:ext cx="199500" cy="382800"/>
          </a:xfrm>
          <a:prstGeom prst="curvedConnector3">
            <a:avLst>
              <a:gd fmla="val 50009" name="adj1"/>
            </a:avLst>
          </a:prstGeom>
          <a:noFill/>
          <a:ln cap="flat" cmpd="sng" w="19050">
            <a:solidFill>
              <a:srgbClr val="CCCCCC"/>
            </a:solidFill>
            <a:prstDash val="solid"/>
            <a:round/>
            <a:headEnd len="sm" w="sm" type="none"/>
            <a:tailEnd len="sm" w="sm" type="none"/>
          </a:ln>
        </p:spPr>
      </p:cxnSp>
      <p:grpSp>
        <p:nvGrpSpPr>
          <p:cNvPr id="1099" name="Google Shape;1099;p2"/>
          <p:cNvGrpSpPr/>
          <p:nvPr/>
        </p:nvGrpSpPr>
        <p:grpSpPr>
          <a:xfrm>
            <a:off x="6363906" y="4202788"/>
            <a:ext cx="376200" cy="827363"/>
            <a:chOff x="5419744" y="4140650"/>
            <a:chExt cx="376200" cy="827363"/>
          </a:xfrm>
        </p:grpSpPr>
        <p:pic>
          <p:nvPicPr>
            <p:cNvPr id="1098" name="Google Shape;1098;p2"/>
            <p:cNvPicPr preferRelativeResize="0"/>
            <p:nvPr/>
          </p:nvPicPr>
          <p:blipFill rotWithShape="1">
            <a:blip r:embed="rId8">
              <a:alphaModFix/>
            </a:blip>
            <a:srcRect b="0" l="0" r="0" t="0"/>
            <a:stretch/>
          </p:blipFill>
          <p:spPr>
            <a:xfrm>
              <a:off x="5449056" y="4140650"/>
              <a:ext cx="317575" cy="317575"/>
            </a:xfrm>
            <a:prstGeom prst="rect">
              <a:avLst/>
            </a:prstGeom>
            <a:noFill/>
            <a:ln>
              <a:noFill/>
            </a:ln>
          </p:spPr>
        </p:pic>
        <p:pic>
          <p:nvPicPr>
            <p:cNvPr id="1100" name="Google Shape;1100;p2"/>
            <p:cNvPicPr preferRelativeResize="0"/>
            <p:nvPr/>
          </p:nvPicPr>
          <p:blipFill rotWithShape="1">
            <a:blip r:embed="rId9">
              <a:alphaModFix/>
            </a:blip>
            <a:srcRect b="0" l="0" r="0" t="0"/>
            <a:stretch/>
          </p:blipFill>
          <p:spPr>
            <a:xfrm>
              <a:off x="5501494" y="4755313"/>
              <a:ext cx="212700" cy="212700"/>
            </a:xfrm>
            <a:prstGeom prst="rect">
              <a:avLst/>
            </a:prstGeom>
            <a:noFill/>
            <a:ln>
              <a:noFill/>
            </a:ln>
          </p:spPr>
        </p:pic>
        <p:cxnSp>
          <p:nvCxnSpPr>
            <p:cNvPr id="1101" name="Google Shape;1101;p2"/>
            <p:cNvCxnSpPr/>
            <p:nvPr/>
          </p:nvCxnSpPr>
          <p:spPr>
            <a:xfrm rot="-5400000">
              <a:off x="5555358" y="4684375"/>
              <a:ext cx="105600" cy="600"/>
            </a:xfrm>
            <a:prstGeom prst="curvedConnector3">
              <a:avLst>
                <a:gd fmla="val 167686" name="adj1"/>
              </a:avLst>
            </a:prstGeom>
            <a:noFill/>
            <a:ln cap="flat" cmpd="sng" w="28575">
              <a:solidFill>
                <a:srgbClr val="CCCCCC"/>
              </a:solidFill>
              <a:prstDash val="solid"/>
              <a:round/>
              <a:headEnd len="sm" w="sm" type="none"/>
              <a:tailEnd len="sm" w="sm" type="none"/>
            </a:ln>
          </p:spPr>
        </p:cxnSp>
        <p:sp>
          <p:nvSpPr>
            <p:cNvPr id="1102" name="Google Shape;1102;p2"/>
            <p:cNvSpPr txBox="1"/>
            <p:nvPr/>
          </p:nvSpPr>
          <p:spPr>
            <a:xfrm>
              <a:off x="5419744" y="446611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grpSp>
        <p:nvGrpSpPr>
          <p:cNvPr id="1103" name="Google Shape;1103;p2"/>
          <p:cNvGrpSpPr/>
          <p:nvPr/>
        </p:nvGrpSpPr>
        <p:grpSpPr>
          <a:xfrm>
            <a:off x="6748588" y="4202788"/>
            <a:ext cx="376200" cy="822163"/>
            <a:chOff x="5789781" y="4145850"/>
            <a:chExt cx="376200" cy="822163"/>
          </a:xfrm>
        </p:grpSpPr>
        <p:pic>
          <p:nvPicPr>
            <p:cNvPr id="1095" name="Google Shape;1095;p2"/>
            <p:cNvPicPr preferRelativeResize="0"/>
            <p:nvPr/>
          </p:nvPicPr>
          <p:blipFill rotWithShape="1">
            <a:blip r:embed="rId8">
              <a:alphaModFix/>
            </a:blip>
            <a:srcRect b="0" l="0" r="0" t="0"/>
            <a:stretch/>
          </p:blipFill>
          <p:spPr>
            <a:xfrm>
              <a:off x="5819081" y="4145850"/>
              <a:ext cx="317575" cy="317575"/>
            </a:xfrm>
            <a:prstGeom prst="rect">
              <a:avLst/>
            </a:prstGeom>
            <a:noFill/>
            <a:ln>
              <a:noFill/>
            </a:ln>
          </p:spPr>
        </p:pic>
        <p:pic>
          <p:nvPicPr>
            <p:cNvPr id="1104" name="Google Shape;1104;p2"/>
            <p:cNvPicPr preferRelativeResize="0"/>
            <p:nvPr/>
          </p:nvPicPr>
          <p:blipFill rotWithShape="1">
            <a:blip r:embed="rId9">
              <a:alphaModFix/>
            </a:blip>
            <a:srcRect b="0" l="0" r="0" t="0"/>
            <a:stretch/>
          </p:blipFill>
          <p:spPr>
            <a:xfrm>
              <a:off x="5871531" y="4755313"/>
              <a:ext cx="212700" cy="212700"/>
            </a:xfrm>
            <a:prstGeom prst="rect">
              <a:avLst/>
            </a:prstGeom>
            <a:noFill/>
            <a:ln>
              <a:noFill/>
            </a:ln>
          </p:spPr>
        </p:pic>
        <p:cxnSp>
          <p:nvCxnSpPr>
            <p:cNvPr id="1105" name="Google Shape;1105;p2"/>
            <p:cNvCxnSpPr/>
            <p:nvPr/>
          </p:nvCxnSpPr>
          <p:spPr>
            <a:xfrm rot="-5400000">
              <a:off x="5927050" y="4686025"/>
              <a:ext cx="102300" cy="600"/>
            </a:xfrm>
            <a:prstGeom prst="curvedConnector3">
              <a:avLst>
                <a:gd fmla="val 161316" name="adj1"/>
              </a:avLst>
            </a:prstGeom>
            <a:noFill/>
            <a:ln cap="flat" cmpd="sng" w="28575">
              <a:solidFill>
                <a:srgbClr val="CCCCCC"/>
              </a:solidFill>
              <a:prstDash val="solid"/>
              <a:round/>
              <a:headEnd len="sm" w="sm" type="none"/>
              <a:tailEnd len="sm" w="sm" type="none"/>
            </a:ln>
          </p:spPr>
        </p:cxnSp>
        <p:sp>
          <p:nvSpPr>
            <p:cNvPr id="1106" name="Google Shape;1106;p2"/>
            <p:cNvSpPr txBox="1"/>
            <p:nvPr/>
          </p:nvSpPr>
          <p:spPr>
            <a:xfrm>
              <a:off x="5789781" y="4463425"/>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pic>
        <p:nvPicPr>
          <p:cNvPr id="1107" name="Google Shape;1107;p2"/>
          <p:cNvPicPr preferRelativeResize="0"/>
          <p:nvPr/>
        </p:nvPicPr>
        <p:blipFill rotWithShape="1">
          <a:blip r:embed="rId10">
            <a:alphaModFix/>
          </a:blip>
          <a:srcRect b="0" l="0" r="0" t="0"/>
          <a:stretch/>
        </p:blipFill>
        <p:spPr>
          <a:xfrm>
            <a:off x="6800325" y="3509625"/>
            <a:ext cx="268816" cy="317700"/>
          </a:xfrm>
          <a:prstGeom prst="rect">
            <a:avLst/>
          </a:prstGeom>
          <a:noFill/>
          <a:ln>
            <a:noFill/>
          </a:ln>
        </p:spPr>
      </p:pic>
      <p:sp>
        <p:nvSpPr>
          <p:cNvPr id="1096" name="Google Shape;1096;p2"/>
          <p:cNvSpPr txBox="1"/>
          <p:nvPr/>
        </p:nvSpPr>
        <p:spPr>
          <a:xfrm>
            <a:off x="6630837" y="3855350"/>
            <a:ext cx="6078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666666"/>
                </a:solidFill>
                <a:latin typeface="Nunito Sans"/>
                <a:ea typeface="Nunito Sans"/>
                <a:cs typeface="Nunito Sans"/>
                <a:sym typeface="Nunito Sans"/>
              </a:rPr>
              <a:t>CHP</a:t>
            </a:r>
            <a:endParaRPr b="1" i="0" sz="900" u="none" cap="none" strike="noStrike">
              <a:solidFill>
                <a:srgbClr val="666666"/>
              </a:solidFill>
              <a:latin typeface="Nunito Sans"/>
              <a:ea typeface="Nunito Sans"/>
              <a:cs typeface="Nunito Sans"/>
              <a:sym typeface="Nunito Sans"/>
            </a:endParaRPr>
          </a:p>
        </p:txBody>
      </p:sp>
      <p:grpSp>
        <p:nvGrpSpPr>
          <p:cNvPr id="1108" name="Google Shape;1108;p2"/>
          <p:cNvGrpSpPr/>
          <p:nvPr/>
        </p:nvGrpSpPr>
        <p:grpSpPr>
          <a:xfrm>
            <a:off x="7133269" y="4202788"/>
            <a:ext cx="376200" cy="822162"/>
            <a:chOff x="6189106" y="4128988"/>
            <a:chExt cx="376200" cy="822162"/>
          </a:xfrm>
        </p:grpSpPr>
        <p:pic>
          <p:nvPicPr>
            <p:cNvPr id="1109" name="Google Shape;1109;p2"/>
            <p:cNvPicPr preferRelativeResize="0"/>
            <p:nvPr/>
          </p:nvPicPr>
          <p:blipFill rotWithShape="1">
            <a:blip r:embed="rId8">
              <a:alphaModFix/>
            </a:blip>
            <a:srcRect b="0" l="0" r="0" t="0"/>
            <a:stretch/>
          </p:blipFill>
          <p:spPr>
            <a:xfrm>
              <a:off x="6218406" y="4128988"/>
              <a:ext cx="317575" cy="317575"/>
            </a:xfrm>
            <a:prstGeom prst="rect">
              <a:avLst/>
            </a:prstGeom>
            <a:noFill/>
            <a:ln>
              <a:noFill/>
            </a:ln>
          </p:spPr>
        </p:pic>
        <p:pic>
          <p:nvPicPr>
            <p:cNvPr id="1110" name="Google Shape;1110;p2"/>
            <p:cNvPicPr preferRelativeResize="0"/>
            <p:nvPr/>
          </p:nvPicPr>
          <p:blipFill rotWithShape="1">
            <a:blip r:embed="rId9">
              <a:alphaModFix/>
            </a:blip>
            <a:srcRect b="0" l="0" r="0" t="0"/>
            <a:stretch/>
          </p:blipFill>
          <p:spPr>
            <a:xfrm>
              <a:off x="6270856" y="4738450"/>
              <a:ext cx="212700" cy="212700"/>
            </a:xfrm>
            <a:prstGeom prst="rect">
              <a:avLst/>
            </a:prstGeom>
            <a:noFill/>
            <a:ln>
              <a:noFill/>
            </a:ln>
          </p:spPr>
        </p:pic>
        <p:cxnSp>
          <p:nvCxnSpPr>
            <p:cNvPr id="1111" name="Google Shape;1111;p2"/>
            <p:cNvCxnSpPr/>
            <p:nvPr/>
          </p:nvCxnSpPr>
          <p:spPr>
            <a:xfrm rot="-5400000">
              <a:off x="6326375" y="4669162"/>
              <a:ext cx="102300" cy="600"/>
            </a:xfrm>
            <a:prstGeom prst="curvedConnector3">
              <a:avLst>
                <a:gd fmla="val 194282" name="adj1"/>
              </a:avLst>
            </a:prstGeom>
            <a:noFill/>
            <a:ln cap="flat" cmpd="sng" w="28575">
              <a:solidFill>
                <a:srgbClr val="CCCCCC"/>
              </a:solidFill>
              <a:prstDash val="solid"/>
              <a:round/>
              <a:headEnd len="sm" w="sm" type="none"/>
              <a:tailEnd len="sm" w="sm" type="none"/>
            </a:ln>
          </p:spPr>
        </p:cxnSp>
        <p:sp>
          <p:nvSpPr>
            <p:cNvPr id="1112" name="Google Shape;1112;p2"/>
            <p:cNvSpPr txBox="1"/>
            <p:nvPr/>
          </p:nvSpPr>
          <p:spPr>
            <a:xfrm>
              <a:off x="6189106" y="444656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cxnSp>
        <p:nvCxnSpPr>
          <p:cNvPr id="1113" name="Google Shape;1113;p2"/>
          <p:cNvCxnSpPr>
            <a:stCxn id="1109" idx="0"/>
            <a:endCxn id="1096" idx="2"/>
          </p:cNvCxnSpPr>
          <p:nvPr/>
        </p:nvCxnSpPr>
        <p:spPr>
          <a:xfrm flipH="1" rot="5400000">
            <a:off x="7028257" y="3909688"/>
            <a:ext cx="199500" cy="386700"/>
          </a:xfrm>
          <a:prstGeom prst="curvedConnector3">
            <a:avLst>
              <a:gd fmla="val 50009" name="adj1"/>
            </a:avLst>
          </a:prstGeom>
          <a:noFill/>
          <a:ln cap="flat" cmpd="sng" w="19050">
            <a:solidFill>
              <a:srgbClr val="CCCCCC"/>
            </a:solidFill>
            <a:prstDash val="solid"/>
            <a:round/>
            <a:headEnd len="sm" w="sm" type="none"/>
            <a:tailEnd len="sm" w="sm" type="none"/>
          </a:ln>
        </p:spPr>
      </p:cxnSp>
      <p:pic>
        <p:nvPicPr>
          <p:cNvPr id="1114" name="Google Shape;1114;p2"/>
          <p:cNvPicPr preferRelativeResize="0"/>
          <p:nvPr/>
        </p:nvPicPr>
        <p:blipFill rotWithShape="1">
          <a:blip r:embed="rId7">
            <a:alphaModFix/>
          </a:blip>
          <a:srcRect b="0" l="0" r="0" t="0"/>
          <a:stretch/>
        </p:blipFill>
        <p:spPr>
          <a:xfrm>
            <a:off x="4750866" y="3214383"/>
            <a:ext cx="317567" cy="317557"/>
          </a:xfrm>
          <a:prstGeom prst="rect">
            <a:avLst/>
          </a:prstGeom>
          <a:noFill/>
          <a:ln>
            <a:noFill/>
          </a:ln>
        </p:spPr>
      </p:pic>
      <p:sp>
        <p:nvSpPr>
          <p:cNvPr id="1115" name="Google Shape;1115;p2"/>
          <p:cNvSpPr txBox="1"/>
          <p:nvPr/>
        </p:nvSpPr>
        <p:spPr>
          <a:xfrm>
            <a:off x="4603725" y="3584525"/>
            <a:ext cx="603900" cy="36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 sz="900" u="none" cap="none" strike="noStrike">
                <a:solidFill>
                  <a:srgbClr val="666666"/>
                </a:solidFill>
                <a:latin typeface="Nunito Sans"/>
                <a:ea typeface="Nunito Sans"/>
                <a:cs typeface="Nunito Sans"/>
                <a:sym typeface="Nunito Sans"/>
              </a:rPr>
              <a:t>CH</a:t>
            </a:r>
            <a:endParaRPr b="1" sz="900">
              <a:solidFill>
                <a:srgbClr val="666666"/>
              </a:solidFill>
              <a:latin typeface="Nunito Sans"/>
              <a:ea typeface="Nunito Sans"/>
              <a:cs typeface="Nunito Sans"/>
              <a:sym typeface="Nunito Sans"/>
            </a:endParaRPr>
          </a:p>
          <a:p>
            <a:pPr indent="0" lvl="0" marL="0" marR="0" rtl="0" algn="ctr">
              <a:lnSpc>
                <a:spcPct val="100000"/>
              </a:lnSpc>
              <a:spcBef>
                <a:spcPts val="0"/>
              </a:spcBef>
              <a:spcAft>
                <a:spcPts val="0"/>
              </a:spcAft>
              <a:buClr>
                <a:srgbClr val="000000"/>
              </a:buClr>
              <a:buSzPts val="900"/>
              <a:buFont typeface="Arial"/>
              <a:buNone/>
            </a:pPr>
            <a:r>
              <a:rPr b="1" lang="en" sz="900">
                <a:solidFill>
                  <a:srgbClr val="666666"/>
                </a:solidFill>
                <a:latin typeface="Nunito Sans"/>
                <a:ea typeface="Nunito Sans"/>
                <a:cs typeface="Nunito Sans"/>
                <a:sym typeface="Nunito Sans"/>
              </a:rPr>
              <a:t>Unit Lead</a:t>
            </a:r>
            <a:endParaRPr b="1" sz="900">
              <a:solidFill>
                <a:srgbClr val="666666"/>
              </a:solidFill>
              <a:latin typeface="Nunito Sans"/>
              <a:ea typeface="Nunito Sans"/>
              <a:cs typeface="Nunito Sans"/>
              <a:sym typeface="Nunito Sans"/>
            </a:endParaRPr>
          </a:p>
        </p:txBody>
      </p:sp>
      <p:cxnSp>
        <p:nvCxnSpPr>
          <p:cNvPr id="1116" name="Google Shape;1116;p2"/>
          <p:cNvCxnSpPr>
            <a:stCxn id="1117" idx="0"/>
            <a:endCxn id="1118" idx="2"/>
          </p:cNvCxnSpPr>
          <p:nvPr/>
        </p:nvCxnSpPr>
        <p:spPr>
          <a:xfrm flipH="1" rot="5400000">
            <a:off x="5414601" y="4102138"/>
            <a:ext cx="199500" cy="1800"/>
          </a:xfrm>
          <a:prstGeom prst="curvedConnector3">
            <a:avLst>
              <a:gd fmla="val 50009" name="adj1"/>
            </a:avLst>
          </a:prstGeom>
          <a:noFill/>
          <a:ln cap="flat" cmpd="sng" w="19050">
            <a:solidFill>
              <a:srgbClr val="CCCCCC"/>
            </a:solidFill>
            <a:prstDash val="solid"/>
            <a:round/>
            <a:headEnd len="sm" w="sm" type="none"/>
            <a:tailEnd len="sm" w="sm" type="none"/>
          </a:ln>
        </p:spPr>
      </p:cxnSp>
      <p:cxnSp>
        <p:nvCxnSpPr>
          <p:cNvPr id="1119" name="Google Shape;1119;p2"/>
          <p:cNvCxnSpPr>
            <a:stCxn id="1120" idx="0"/>
            <a:endCxn id="1118" idx="2"/>
          </p:cNvCxnSpPr>
          <p:nvPr/>
        </p:nvCxnSpPr>
        <p:spPr>
          <a:xfrm rot="-5400000">
            <a:off x="5222231" y="3911638"/>
            <a:ext cx="199500" cy="382800"/>
          </a:xfrm>
          <a:prstGeom prst="curvedConnector3">
            <a:avLst>
              <a:gd fmla="val 50009" name="adj1"/>
            </a:avLst>
          </a:prstGeom>
          <a:noFill/>
          <a:ln cap="flat" cmpd="sng" w="19050">
            <a:solidFill>
              <a:srgbClr val="CCCCCC"/>
            </a:solidFill>
            <a:prstDash val="solid"/>
            <a:round/>
            <a:headEnd len="sm" w="sm" type="none"/>
            <a:tailEnd len="sm" w="sm" type="none"/>
          </a:ln>
        </p:spPr>
      </p:cxnSp>
      <p:grpSp>
        <p:nvGrpSpPr>
          <p:cNvPr id="1121" name="Google Shape;1121;p2"/>
          <p:cNvGrpSpPr/>
          <p:nvPr/>
        </p:nvGrpSpPr>
        <p:grpSpPr>
          <a:xfrm>
            <a:off x="4942481" y="4202788"/>
            <a:ext cx="376200" cy="827363"/>
            <a:chOff x="5419744" y="4140650"/>
            <a:chExt cx="376200" cy="827363"/>
          </a:xfrm>
        </p:grpSpPr>
        <p:pic>
          <p:nvPicPr>
            <p:cNvPr id="1120" name="Google Shape;1120;p2"/>
            <p:cNvPicPr preferRelativeResize="0"/>
            <p:nvPr/>
          </p:nvPicPr>
          <p:blipFill rotWithShape="1">
            <a:blip r:embed="rId8">
              <a:alphaModFix/>
            </a:blip>
            <a:srcRect b="0" l="0" r="0" t="0"/>
            <a:stretch/>
          </p:blipFill>
          <p:spPr>
            <a:xfrm>
              <a:off x="5449056" y="4140650"/>
              <a:ext cx="317575" cy="317575"/>
            </a:xfrm>
            <a:prstGeom prst="rect">
              <a:avLst/>
            </a:prstGeom>
            <a:noFill/>
            <a:ln>
              <a:noFill/>
            </a:ln>
          </p:spPr>
        </p:pic>
        <p:pic>
          <p:nvPicPr>
            <p:cNvPr id="1122" name="Google Shape;1122;p2"/>
            <p:cNvPicPr preferRelativeResize="0"/>
            <p:nvPr/>
          </p:nvPicPr>
          <p:blipFill rotWithShape="1">
            <a:blip r:embed="rId9">
              <a:alphaModFix/>
            </a:blip>
            <a:srcRect b="0" l="0" r="0" t="0"/>
            <a:stretch/>
          </p:blipFill>
          <p:spPr>
            <a:xfrm>
              <a:off x="5501494" y="4755313"/>
              <a:ext cx="212700" cy="212700"/>
            </a:xfrm>
            <a:prstGeom prst="rect">
              <a:avLst/>
            </a:prstGeom>
            <a:noFill/>
            <a:ln>
              <a:noFill/>
            </a:ln>
          </p:spPr>
        </p:pic>
        <p:cxnSp>
          <p:nvCxnSpPr>
            <p:cNvPr id="1123" name="Google Shape;1123;p2"/>
            <p:cNvCxnSpPr/>
            <p:nvPr/>
          </p:nvCxnSpPr>
          <p:spPr>
            <a:xfrm rot="-5400000">
              <a:off x="5555358" y="4684375"/>
              <a:ext cx="105600" cy="600"/>
            </a:xfrm>
            <a:prstGeom prst="curvedConnector3">
              <a:avLst>
                <a:gd fmla="val 167686" name="adj1"/>
              </a:avLst>
            </a:prstGeom>
            <a:noFill/>
            <a:ln cap="flat" cmpd="sng" w="28575">
              <a:solidFill>
                <a:srgbClr val="CCCCCC"/>
              </a:solidFill>
              <a:prstDash val="solid"/>
              <a:round/>
              <a:headEnd len="sm" w="sm" type="none"/>
              <a:tailEnd len="sm" w="sm" type="none"/>
            </a:ln>
          </p:spPr>
        </p:cxnSp>
        <p:sp>
          <p:nvSpPr>
            <p:cNvPr id="1124" name="Google Shape;1124;p2"/>
            <p:cNvSpPr txBox="1"/>
            <p:nvPr/>
          </p:nvSpPr>
          <p:spPr>
            <a:xfrm>
              <a:off x="5419744" y="446611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grpSp>
        <p:nvGrpSpPr>
          <p:cNvPr id="1125" name="Google Shape;1125;p2"/>
          <p:cNvGrpSpPr/>
          <p:nvPr/>
        </p:nvGrpSpPr>
        <p:grpSpPr>
          <a:xfrm>
            <a:off x="5327163" y="4202788"/>
            <a:ext cx="376200" cy="822163"/>
            <a:chOff x="5789781" y="4145850"/>
            <a:chExt cx="376200" cy="822163"/>
          </a:xfrm>
        </p:grpSpPr>
        <p:pic>
          <p:nvPicPr>
            <p:cNvPr id="1117" name="Google Shape;1117;p2"/>
            <p:cNvPicPr preferRelativeResize="0"/>
            <p:nvPr/>
          </p:nvPicPr>
          <p:blipFill rotWithShape="1">
            <a:blip r:embed="rId8">
              <a:alphaModFix/>
            </a:blip>
            <a:srcRect b="0" l="0" r="0" t="0"/>
            <a:stretch/>
          </p:blipFill>
          <p:spPr>
            <a:xfrm>
              <a:off x="5819081" y="4145850"/>
              <a:ext cx="317575" cy="317575"/>
            </a:xfrm>
            <a:prstGeom prst="rect">
              <a:avLst/>
            </a:prstGeom>
            <a:noFill/>
            <a:ln>
              <a:noFill/>
            </a:ln>
          </p:spPr>
        </p:pic>
        <p:pic>
          <p:nvPicPr>
            <p:cNvPr id="1126" name="Google Shape;1126;p2"/>
            <p:cNvPicPr preferRelativeResize="0"/>
            <p:nvPr/>
          </p:nvPicPr>
          <p:blipFill rotWithShape="1">
            <a:blip r:embed="rId9">
              <a:alphaModFix/>
            </a:blip>
            <a:srcRect b="0" l="0" r="0" t="0"/>
            <a:stretch/>
          </p:blipFill>
          <p:spPr>
            <a:xfrm>
              <a:off x="5871531" y="4755313"/>
              <a:ext cx="212700" cy="212700"/>
            </a:xfrm>
            <a:prstGeom prst="rect">
              <a:avLst/>
            </a:prstGeom>
            <a:noFill/>
            <a:ln>
              <a:noFill/>
            </a:ln>
          </p:spPr>
        </p:pic>
        <p:cxnSp>
          <p:nvCxnSpPr>
            <p:cNvPr id="1127" name="Google Shape;1127;p2"/>
            <p:cNvCxnSpPr/>
            <p:nvPr/>
          </p:nvCxnSpPr>
          <p:spPr>
            <a:xfrm rot="-5400000">
              <a:off x="5927050" y="4686025"/>
              <a:ext cx="102300" cy="600"/>
            </a:xfrm>
            <a:prstGeom prst="curvedConnector3">
              <a:avLst>
                <a:gd fmla="val 161316" name="adj1"/>
              </a:avLst>
            </a:prstGeom>
            <a:noFill/>
            <a:ln cap="flat" cmpd="sng" w="28575">
              <a:solidFill>
                <a:srgbClr val="CCCCCC"/>
              </a:solidFill>
              <a:prstDash val="solid"/>
              <a:round/>
              <a:headEnd len="sm" w="sm" type="none"/>
              <a:tailEnd len="sm" w="sm" type="none"/>
            </a:ln>
          </p:spPr>
        </p:cxnSp>
        <p:sp>
          <p:nvSpPr>
            <p:cNvPr id="1128" name="Google Shape;1128;p2"/>
            <p:cNvSpPr txBox="1"/>
            <p:nvPr/>
          </p:nvSpPr>
          <p:spPr>
            <a:xfrm>
              <a:off x="5789781" y="4463425"/>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pic>
        <p:nvPicPr>
          <p:cNvPr id="1129" name="Google Shape;1129;p2"/>
          <p:cNvPicPr preferRelativeResize="0"/>
          <p:nvPr/>
        </p:nvPicPr>
        <p:blipFill rotWithShape="1">
          <a:blip r:embed="rId10">
            <a:alphaModFix/>
          </a:blip>
          <a:srcRect b="0" l="0" r="0" t="0"/>
          <a:stretch/>
        </p:blipFill>
        <p:spPr>
          <a:xfrm>
            <a:off x="5378900" y="3509625"/>
            <a:ext cx="268816" cy="317700"/>
          </a:xfrm>
          <a:prstGeom prst="rect">
            <a:avLst/>
          </a:prstGeom>
          <a:noFill/>
          <a:ln>
            <a:noFill/>
          </a:ln>
        </p:spPr>
      </p:pic>
      <p:sp>
        <p:nvSpPr>
          <p:cNvPr id="1118" name="Google Shape;1118;p2"/>
          <p:cNvSpPr txBox="1"/>
          <p:nvPr/>
        </p:nvSpPr>
        <p:spPr>
          <a:xfrm>
            <a:off x="5209412" y="3855350"/>
            <a:ext cx="6078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 sz="900">
                <a:solidFill>
                  <a:srgbClr val="666666"/>
                </a:solidFill>
                <a:latin typeface="Nunito Sans"/>
                <a:ea typeface="Nunito Sans"/>
                <a:cs typeface="Nunito Sans"/>
                <a:sym typeface="Nunito Sans"/>
              </a:rPr>
              <a:t>CHP</a:t>
            </a:r>
            <a:endParaRPr b="1" i="0" sz="900" u="none" cap="none" strike="noStrike">
              <a:solidFill>
                <a:srgbClr val="666666"/>
              </a:solidFill>
              <a:latin typeface="Nunito Sans"/>
              <a:ea typeface="Nunito Sans"/>
              <a:cs typeface="Nunito Sans"/>
              <a:sym typeface="Nunito Sans"/>
            </a:endParaRPr>
          </a:p>
        </p:txBody>
      </p:sp>
      <p:grpSp>
        <p:nvGrpSpPr>
          <p:cNvPr id="1130" name="Google Shape;1130;p2"/>
          <p:cNvGrpSpPr/>
          <p:nvPr/>
        </p:nvGrpSpPr>
        <p:grpSpPr>
          <a:xfrm>
            <a:off x="5711844" y="4202788"/>
            <a:ext cx="376200" cy="822162"/>
            <a:chOff x="6189106" y="4128988"/>
            <a:chExt cx="376200" cy="822162"/>
          </a:xfrm>
        </p:grpSpPr>
        <p:pic>
          <p:nvPicPr>
            <p:cNvPr id="1131" name="Google Shape;1131;p2"/>
            <p:cNvPicPr preferRelativeResize="0"/>
            <p:nvPr/>
          </p:nvPicPr>
          <p:blipFill rotWithShape="1">
            <a:blip r:embed="rId8">
              <a:alphaModFix/>
            </a:blip>
            <a:srcRect b="0" l="0" r="0" t="0"/>
            <a:stretch/>
          </p:blipFill>
          <p:spPr>
            <a:xfrm>
              <a:off x="6218406" y="4128988"/>
              <a:ext cx="317575" cy="317575"/>
            </a:xfrm>
            <a:prstGeom prst="rect">
              <a:avLst/>
            </a:prstGeom>
            <a:noFill/>
            <a:ln>
              <a:noFill/>
            </a:ln>
          </p:spPr>
        </p:pic>
        <p:pic>
          <p:nvPicPr>
            <p:cNvPr id="1132" name="Google Shape;1132;p2"/>
            <p:cNvPicPr preferRelativeResize="0"/>
            <p:nvPr/>
          </p:nvPicPr>
          <p:blipFill rotWithShape="1">
            <a:blip r:embed="rId9">
              <a:alphaModFix/>
            </a:blip>
            <a:srcRect b="0" l="0" r="0" t="0"/>
            <a:stretch/>
          </p:blipFill>
          <p:spPr>
            <a:xfrm>
              <a:off x="6270856" y="4738450"/>
              <a:ext cx="212700" cy="212700"/>
            </a:xfrm>
            <a:prstGeom prst="rect">
              <a:avLst/>
            </a:prstGeom>
            <a:noFill/>
            <a:ln>
              <a:noFill/>
            </a:ln>
          </p:spPr>
        </p:pic>
        <p:cxnSp>
          <p:nvCxnSpPr>
            <p:cNvPr id="1133" name="Google Shape;1133;p2"/>
            <p:cNvCxnSpPr/>
            <p:nvPr/>
          </p:nvCxnSpPr>
          <p:spPr>
            <a:xfrm rot="-5400000">
              <a:off x="6326375" y="4669162"/>
              <a:ext cx="102300" cy="600"/>
            </a:xfrm>
            <a:prstGeom prst="curvedConnector3">
              <a:avLst>
                <a:gd fmla="val 194282" name="adj1"/>
              </a:avLst>
            </a:prstGeom>
            <a:noFill/>
            <a:ln cap="flat" cmpd="sng" w="28575">
              <a:solidFill>
                <a:srgbClr val="CCCCCC"/>
              </a:solidFill>
              <a:prstDash val="solid"/>
              <a:round/>
              <a:headEnd len="sm" w="sm" type="none"/>
              <a:tailEnd len="sm" w="sm" type="none"/>
            </a:ln>
          </p:spPr>
        </p:cxnSp>
        <p:sp>
          <p:nvSpPr>
            <p:cNvPr id="1134" name="Google Shape;1134;p2"/>
            <p:cNvSpPr txBox="1"/>
            <p:nvPr/>
          </p:nvSpPr>
          <p:spPr>
            <a:xfrm>
              <a:off x="6189106" y="4446563"/>
              <a:ext cx="3762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666666"/>
                  </a:solidFill>
                  <a:latin typeface="Nunito Sans"/>
                  <a:ea typeface="Nunito Sans"/>
                  <a:cs typeface="Nunito Sans"/>
                  <a:sym typeface="Nunito Sans"/>
                </a:rPr>
                <a:t>HH</a:t>
              </a:r>
              <a:endParaRPr b="1" i="0" sz="800" u="none" cap="none" strike="noStrike">
                <a:solidFill>
                  <a:srgbClr val="666666"/>
                </a:solidFill>
                <a:latin typeface="Nunito Sans"/>
                <a:ea typeface="Nunito Sans"/>
                <a:cs typeface="Nunito Sans"/>
                <a:sym typeface="Nunito Sans"/>
              </a:endParaRPr>
            </a:p>
          </p:txBody>
        </p:sp>
      </p:grpSp>
      <p:cxnSp>
        <p:nvCxnSpPr>
          <p:cNvPr id="1135" name="Google Shape;1135;p2"/>
          <p:cNvCxnSpPr>
            <a:stCxn id="1131" idx="0"/>
            <a:endCxn id="1118" idx="2"/>
          </p:cNvCxnSpPr>
          <p:nvPr/>
        </p:nvCxnSpPr>
        <p:spPr>
          <a:xfrm flipH="1" rot="5400000">
            <a:off x="5606832" y="3909688"/>
            <a:ext cx="199500" cy="386700"/>
          </a:xfrm>
          <a:prstGeom prst="curvedConnector3">
            <a:avLst>
              <a:gd fmla="val 50009" name="adj1"/>
            </a:avLst>
          </a:prstGeom>
          <a:noFill/>
          <a:ln cap="flat" cmpd="sng" w="19050">
            <a:solidFill>
              <a:srgbClr val="CCCCCC"/>
            </a:solidFill>
            <a:prstDash val="solid"/>
            <a:round/>
            <a:headEnd len="sm" w="sm" type="none"/>
            <a:tailEnd len="sm" w="sm" type="none"/>
          </a:ln>
        </p:spPr>
      </p:cxnSp>
      <p:cxnSp>
        <p:nvCxnSpPr>
          <p:cNvPr id="1136" name="Google Shape;1136;p2"/>
          <p:cNvCxnSpPr>
            <a:stCxn id="1066" idx="3"/>
            <a:endCxn id="1068" idx="1"/>
          </p:cNvCxnSpPr>
          <p:nvPr/>
        </p:nvCxnSpPr>
        <p:spPr>
          <a:xfrm>
            <a:off x="6140429" y="2122755"/>
            <a:ext cx="450300" cy="343200"/>
          </a:xfrm>
          <a:prstGeom prst="bentConnector3">
            <a:avLst>
              <a:gd fmla="val 49989" name="adj1"/>
            </a:avLst>
          </a:prstGeom>
          <a:noFill/>
          <a:ln cap="flat" cmpd="sng" w="19050">
            <a:solidFill>
              <a:srgbClr val="CCCCCC"/>
            </a:solidFill>
            <a:prstDash val="solid"/>
            <a:round/>
            <a:headEnd len="sm" w="sm" type="none"/>
            <a:tailEnd len="sm" w="sm" type="none"/>
          </a:ln>
        </p:spPr>
      </p:cxnSp>
      <p:cxnSp>
        <p:nvCxnSpPr>
          <p:cNvPr id="1137" name="Google Shape;1137;p2"/>
          <p:cNvCxnSpPr>
            <a:stCxn id="1067" idx="2"/>
            <a:endCxn id="1114" idx="0"/>
          </p:cNvCxnSpPr>
          <p:nvPr/>
        </p:nvCxnSpPr>
        <p:spPr>
          <a:xfrm rot="5400000">
            <a:off x="5635463" y="2126700"/>
            <a:ext cx="361800" cy="1813500"/>
          </a:xfrm>
          <a:prstGeom prst="bentConnector3">
            <a:avLst>
              <a:gd fmla="val 50005" name="adj1"/>
            </a:avLst>
          </a:prstGeom>
          <a:noFill/>
          <a:ln cap="flat" cmpd="sng" w="19050">
            <a:solidFill>
              <a:srgbClr val="CCCCCC"/>
            </a:solidFill>
            <a:prstDash val="solid"/>
            <a:round/>
            <a:headEnd len="sm" w="sm" type="none"/>
            <a:tailEnd len="sm" w="sm" type="none"/>
          </a:ln>
        </p:spPr>
      </p:cxnSp>
      <p:cxnSp>
        <p:nvCxnSpPr>
          <p:cNvPr id="1138" name="Google Shape;1138;p2"/>
          <p:cNvCxnSpPr>
            <a:stCxn id="1067" idx="2"/>
            <a:endCxn id="1070" idx="0"/>
          </p:cNvCxnSpPr>
          <p:nvPr/>
        </p:nvCxnSpPr>
        <p:spPr>
          <a:xfrm flipH="1" rot="-5400000">
            <a:off x="7056863" y="2518800"/>
            <a:ext cx="361800" cy="1029300"/>
          </a:xfrm>
          <a:prstGeom prst="bentConnector3">
            <a:avLst>
              <a:gd fmla="val 50005" name="adj1"/>
            </a:avLst>
          </a:prstGeom>
          <a:noFill/>
          <a:ln cap="flat" cmpd="sng" w="19050">
            <a:solidFill>
              <a:srgbClr val="CCCCCC"/>
            </a:solidFill>
            <a:prstDash val="solid"/>
            <a:round/>
            <a:headEnd len="sm" w="sm" type="none"/>
            <a:tailEnd len="sm" w="sm" type="none"/>
          </a:ln>
        </p:spPr>
      </p:cxnSp>
      <p:cxnSp>
        <p:nvCxnSpPr>
          <p:cNvPr id="1139" name="Google Shape;1139;p2"/>
          <p:cNvCxnSpPr>
            <a:stCxn id="1067" idx="2"/>
            <a:endCxn id="1092" idx="0"/>
          </p:cNvCxnSpPr>
          <p:nvPr/>
        </p:nvCxnSpPr>
        <p:spPr>
          <a:xfrm rot="5400000">
            <a:off x="6346163" y="2837400"/>
            <a:ext cx="361800" cy="392100"/>
          </a:xfrm>
          <a:prstGeom prst="bentConnector3">
            <a:avLst>
              <a:gd fmla="val 50005" name="adj1"/>
            </a:avLst>
          </a:prstGeom>
          <a:noFill/>
          <a:ln cap="flat" cmpd="sng" w="19050">
            <a:solidFill>
              <a:srgbClr val="CCCCCC"/>
            </a:solidFill>
            <a:prstDash val="solid"/>
            <a:round/>
            <a:headEnd len="sm" w="sm" type="none"/>
            <a:tailEnd len="sm" w="sm" type="none"/>
          </a:ln>
        </p:spPr>
      </p:cxnSp>
      <p:cxnSp>
        <p:nvCxnSpPr>
          <p:cNvPr id="1140" name="Google Shape;1140;p2"/>
          <p:cNvCxnSpPr>
            <a:stCxn id="1114" idx="3"/>
            <a:endCxn id="1129" idx="1"/>
          </p:cNvCxnSpPr>
          <p:nvPr/>
        </p:nvCxnSpPr>
        <p:spPr>
          <a:xfrm>
            <a:off x="5068433" y="3373162"/>
            <a:ext cx="310500" cy="295200"/>
          </a:xfrm>
          <a:prstGeom prst="bentConnector3">
            <a:avLst>
              <a:gd fmla="val 49995" name="adj1"/>
            </a:avLst>
          </a:prstGeom>
          <a:noFill/>
          <a:ln cap="flat" cmpd="sng" w="19050">
            <a:solidFill>
              <a:srgbClr val="CCCCCC"/>
            </a:solidFill>
            <a:prstDash val="solid"/>
            <a:round/>
            <a:headEnd len="sm" w="sm" type="none"/>
            <a:tailEnd len="sm" w="sm" type="none"/>
          </a:ln>
        </p:spPr>
      </p:cxnSp>
      <p:cxnSp>
        <p:nvCxnSpPr>
          <p:cNvPr id="1141" name="Google Shape;1141;p2"/>
          <p:cNvCxnSpPr>
            <a:stCxn id="1092" idx="3"/>
            <a:endCxn id="1107" idx="1"/>
          </p:cNvCxnSpPr>
          <p:nvPr/>
        </p:nvCxnSpPr>
        <p:spPr>
          <a:xfrm>
            <a:off x="6489858" y="3373162"/>
            <a:ext cx="310500" cy="295200"/>
          </a:xfrm>
          <a:prstGeom prst="bentConnector3">
            <a:avLst>
              <a:gd fmla="val 49995" name="adj1"/>
            </a:avLst>
          </a:prstGeom>
          <a:noFill/>
          <a:ln cap="flat" cmpd="sng" w="19050">
            <a:solidFill>
              <a:srgbClr val="CCCCCC"/>
            </a:solidFill>
            <a:prstDash val="solid"/>
            <a:round/>
            <a:headEnd len="sm" w="sm" type="none"/>
            <a:tailEnd len="sm" w="sm" type="none"/>
          </a:ln>
        </p:spPr>
      </p:cxnSp>
      <p:cxnSp>
        <p:nvCxnSpPr>
          <p:cNvPr id="1142" name="Google Shape;1142;p2"/>
          <p:cNvCxnSpPr>
            <a:stCxn id="1070" idx="3"/>
            <a:endCxn id="1085" idx="1"/>
          </p:cNvCxnSpPr>
          <p:nvPr/>
        </p:nvCxnSpPr>
        <p:spPr>
          <a:xfrm>
            <a:off x="7911283" y="3373162"/>
            <a:ext cx="310500" cy="295200"/>
          </a:xfrm>
          <a:prstGeom prst="bentConnector3">
            <a:avLst>
              <a:gd fmla="val 49995" name="adj1"/>
            </a:avLst>
          </a:prstGeom>
          <a:noFill/>
          <a:ln cap="flat" cmpd="sng" w="19050">
            <a:solidFill>
              <a:srgbClr val="CCCCCC"/>
            </a:solidFill>
            <a:prstDash val="solid"/>
            <a:round/>
            <a:headEnd len="sm" w="sm" type="none"/>
            <a:tailEnd len="sm" w="sm" type="none"/>
          </a:ln>
        </p:spPr>
      </p:cxnSp>
      <p:pic>
        <p:nvPicPr>
          <p:cNvPr id="1143" name="Google Shape;1143;p2"/>
          <p:cNvPicPr preferRelativeResize="0"/>
          <p:nvPr/>
        </p:nvPicPr>
        <p:blipFill rotWithShape="1">
          <a:blip r:embed="rId4">
            <a:alphaModFix/>
          </a:blip>
          <a:srcRect b="0" l="0" r="0" t="0"/>
          <a:stretch/>
        </p:blipFill>
        <p:spPr>
          <a:xfrm>
            <a:off x="1177611" y="1640049"/>
            <a:ext cx="268825" cy="315065"/>
          </a:xfrm>
          <a:prstGeom prst="rect">
            <a:avLst/>
          </a:prstGeom>
          <a:noFill/>
          <a:ln>
            <a:noFill/>
          </a:ln>
        </p:spPr>
      </p:pic>
      <p:sp>
        <p:nvSpPr>
          <p:cNvPr id="1144" name="Google Shape;1144;p2"/>
          <p:cNvSpPr txBox="1"/>
          <p:nvPr/>
        </p:nvSpPr>
        <p:spPr>
          <a:xfrm>
            <a:off x="252650" y="1955113"/>
            <a:ext cx="12708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666666"/>
                </a:solidFill>
                <a:latin typeface="Nunito Sans"/>
                <a:ea typeface="Nunito Sans"/>
                <a:cs typeface="Nunito Sans"/>
                <a:sym typeface="Nunito Sans"/>
              </a:rPr>
              <a:t>Facility DS Team</a:t>
            </a:r>
            <a:endParaRPr b="1" i="0" sz="1000" u="none" cap="none" strike="noStrike">
              <a:solidFill>
                <a:srgbClr val="666666"/>
              </a:solidFill>
              <a:latin typeface="Nunito Sans"/>
              <a:ea typeface="Nunito Sans"/>
              <a:cs typeface="Nunito Sans"/>
              <a:sym typeface="Nunito Sans"/>
            </a:endParaRPr>
          </a:p>
        </p:txBody>
      </p:sp>
      <p:pic>
        <p:nvPicPr>
          <p:cNvPr id="1145" name="Google Shape;1145;p2"/>
          <p:cNvPicPr preferRelativeResize="0"/>
          <p:nvPr/>
        </p:nvPicPr>
        <p:blipFill rotWithShape="1">
          <a:blip r:embed="rId4">
            <a:alphaModFix/>
          </a:blip>
          <a:srcRect b="0" l="0" r="0" t="0"/>
          <a:stretch/>
        </p:blipFill>
        <p:spPr>
          <a:xfrm>
            <a:off x="6177561" y="1483149"/>
            <a:ext cx="268825" cy="315065"/>
          </a:xfrm>
          <a:prstGeom prst="rect">
            <a:avLst/>
          </a:prstGeom>
          <a:noFill/>
          <a:ln>
            <a:noFill/>
          </a:ln>
        </p:spPr>
      </p:pic>
      <p:sp>
        <p:nvSpPr>
          <p:cNvPr id="1146" name="Google Shape;1146;p2"/>
          <p:cNvSpPr txBox="1"/>
          <p:nvPr/>
        </p:nvSpPr>
        <p:spPr>
          <a:xfrm>
            <a:off x="5967650" y="1802713"/>
            <a:ext cx="1270800" cy="1479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1" lang="en" sz="1000">
                <a:solidFill>
                  <a:srgbClr val="666666"/>
                </a:solidFill>
                <a:latin typeface="Nunito Sans"/>
                <a:ea typeface="Nunito Sans"/>
                <a:cs typeface="Nunito Sans"/>
                <a:sym typeface="Nunito Sans"/>
              </a:rPr>
              <a:t>Facility DS Team</a:t>
            </a:r>
            <a:endParaRPr b="1" i="0" sz="1000" u="none" cap="none" strike="noStrike">
              <a:solidFill>
                <a:srgbClr val="666666"/>
              </a:solidFill>
              <a:latin typeface="Nunito Sans"/>
              <a:ea typeface="Nunito Sans"/>
              <a:cs typeface="Nunito Sans"/>
              <a:sym typeface="Nunito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3"/>
          <p:cNvSpPr txBox="1"/>
          <p:nvPr/>
        </p:nvSpPr>
        <p:spPr>
          <a:xfrm>
            <a:off x="2670738" y="300764"/>
            <a:ext cx="3802500" cy="317700"/>
          </a:xfrm>
          <a:prstGeom prst="rect">
            <a:avLst/>
          </a:prstGeom>
          <a:noFill/>
          <a:ln>
            <a:noFill/>
          </a:ln>
        </p:spPr>
        <p:txBody>
          <a:bodyPr anchorCtr="0" anchor="t"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7EC7"/>
                </a:solidFill>
                <a:latin typeface="Nunito Sans Black"/>
                <a:ea typeface="Nunito Sans Black"/>
                <a:cs typeface="Nunito Sans Black"/>
                <a:sym typeface="Nunito Sans Black"/>
              </a:rPr>
              <a:t>USER PERSONAS</a:t>
            </a:r>
            <a:endParaRPr b="0" i="0" sz="1700" u="none" cap="none" strike="noStrike">
              <a:solidFill>
                <a:srgbClr val="007EC7"/>
              </a:solidFill>
              <a:latin typeface="Nunito Sans"/>
              <a:ea typeface="Nunito Sans"/>
              <a:cs typeface="Nunito Sans"/>
              <a:sym typeface="Nunito Sans"/>
            </a:endParaRPr>
          </a:p>
        </p:txBody>
      </p:sp>
      <p:sp>
        <p:nvSpPr>
          <p:cNvPr id="1152" name="Google Shape;1152;p3"/>
          <p:cNvSpPr txBox="1"/>
          <p:nvPr/>
        </p:nvSpPr>
        <p:spPr>
          <a:xfrm>
            <a:off x="1711750" y="903625"/>
            <a:ext cx="2582100" cy="1635600"/>
          </a:xfrm>
          <a:prstGeom prst="rect">
            <a:avLst/>
          </a:prstGeom>
          <a:noFill/>
          <a:ln>
            <a:noFill/>
          </a:ln>
        </p:spPr>
        <p:txBody>
          <a:bodyPr anchorCtr="0" anchor="t" bIns="51425" lIns="51425" spcFirstLastPara="1" rIns="51425" wrap="square" tIns="51425">
            <a:noAutofit/>
          </a:bodyPr>
          <a:lstStyle/>
          <a:p>
            <a:pPr indent="0" lvl="0" marL="0" marR="0" rtl="0" algn="l">
              <a:lnSpc>
                <a:spcPct val="115000"/>
              </a:lnSpc>
              <a:spcBef>
                <a:spcPts val="0"/>
              </a:spcBef>
              <a:spcAft>
                <a:spcPts val="0"/>
              </a:spcAft>
              <a:buClr>
                <a:srgbClr val="000000"/>
              </a:buClr>
              <a:buSzPts val="1400"/>
              <a:buFont typeface="Arial"/>
              <a:buNone/>
            </a:pPr>
            <a:r>
              <a:rPr b="1" lang="en">
                <a:solidFill>
                  <a:srgbClr val="53585F"/>
                </a:solidFill>
                <a:latin typeface="Nunito Sans"/>
                <a:ea typeface="Nunito Sans"/>
                <a:cs typeface="Nunito Sans"/>
                <a:sym typeface="Nunito Sans"/>
              </a:rPr>
              <a:t>CHU Lead &amp; CHP’s</a:t>
            </a:r>
            <a:endParaRPr b="1" i="0" sz="1400" u="none" cap="none" strike="noStrike">
              <a:solidFill>
                <a:srgbClr val="53585F"/>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100"/>
              <a:buFont typeface="Arial"/>
              <a:buNone/>
            </a:pPr>
            <a:r>
              <a:rPr lang="en" sz="1000">
                <a:latin typeface="Nunito Sans Light"/>
                <a:ea typeface="Nunito Sans Light"/>
                <a:cs typeface="Nunito Sans Light"/>
                <a:sym typeface="Nunito Sans Light"/>
              </a:rPr>
              <a:t>Identifies, maps (MOH 513) &amp; l</a:t>
            </a:r>
            <a:r>
              <a:rPr b="0" i="0" lang="en" sz="1000" u="none" cap="none" strike="noStrike">
                <a:solidFill>
                  <a:srgbClr val="000000"/>
                </a:solidFill>
                <a:latin typeface="Nunito Sans Light"/>
                <a:ea typeface="Nunito Sans Light"/>
                <a:cs typeface="Nunito Sans Light"/>
                <a:sym typeface="Nunito Sans Light"/>
              </a:rPr>
              <a:t>ooks after the health of up to </a:t>
            </a:r>
            <a:r>
              <a:rPr lang="en" sz="1000">
                <a:latin typeface="Nunito Sans Light"/>
                <a:ea typeface="Nunito Sans Light"/>
                <a:cs typeface="Nunito Sans Light"/>
                <a:sym typeface="Nunito Sans Light"/>
              </a:rPr>
              <a:t>100</a:t>
            </a:r>
            <a:r>
              <a:rPr b="0" i="0" lang="en" sz="1000" u="none" cap="none" strike="noStrike">
                <a:solidFill>
                  <a:srgbClr val="000000"/>
                </a:solidFill>
                <a:latin typeface="Nunito Sans Light"/>
                <a:ea typeface="Nunito Sans Light"/>
                <a:cs typeface="Nunito Sans Light"/>
                <a:sym typeface="Nunito Sans Light"/>
              </a:rPr>
              <a:t> households. Conducts routine household visits, </a:t>
            </a:r>
            <a:r>
              <a:rPr b="0" i="0" lang="en" sz="1000" u="none" cap="none" strike="noStrike">
                <a:solidFill>
                  <a:srgbClr val="000000"/>
                </a:solidFill>
                <a:latin typeface="Nunito Sans Light"/>
                <a:ea typeface="Nunito Sans Light"/>
                <a:cs typeface="Nunito Sans Light"/>
                <a:sym typeface="Nunito Sans Light"/>
              </a:rPr>
              <a:t>provides</a:t>
            </a:r>
            <a:r>
              <a:rPr b="0" i="0" lang="en" sz="1000" u="none" cap="none" strike="noStrike">
                <a:solidFill>
                  <a:srgbClr val="000000"/>
                </a:solidFill>
                <a:latin typeface="Nunito Sans Light"/>
                <a:ea typeface="Nunito Sans Light"/>
                <a:cs typeface="Nunito Sans Light"/>
                <a:sym typeface="Nunito Sans Light"/>
              </a:rPr>
              <a:t> health education, screenings</a:t>
            </a:r>
            <a:r>
              <a:rPr lang="en" sz="1000">
                <a:latin typeface="Nunito Sans Light"/>
                <a:ea typeface="Nunito Sans Light"/>
                <a:cs typeface="Nunito Sans Light"/>
                <a:sym typeface="Nunito Sans Light"/>
              </a:rPr>
              <a:t> and updates the service delivery log (MOH 514)Makes </a:t>
            </a:r>
            <a:r>
              <a:rPr b="0" i="0" lang="en" sz="1000" u="none" cap="none" strike="noStrike">
                <a:solidFill>
                  <a:srgbClr val="000000"/>
                </a:solidFill>
                <a:latin typeface="Nunito Sans Light"/>
                <a:ea typeface="Nunito Sans Light"/>
                <a:cs typeface="Nunito Sans Light"/>
                <a:sym typeface="Nunito Sans Light"/>
              </a:rPr>
              <a:t>referrals and updates in </a:t>
            </a:r>
            <a:r>
              <a:rPr lang="en" sz="1000">
                <a:latin typeface="Nunito Sans Light"/>
                <a:ea typeface="Nunito Sans Light"/>
                <a:cs typeface="Nunito Sans Light"/>
                <a:sym typeface="Nunito Sans Light"/>
              </a:rPr>
              <a:t>(MOH 100)</a:t>
            </a:r>
            <a:r>
              <a:rPr b="0" i="0" lang="en" sz="1000" u="none" cap="none" strike="noStrike">
                <a:solidFill>
                  <a:srgbClr val="000000"/>
                </a:solidFill>
                <a:latin typeface="Nunito Sans Light"/>
                <a:ea typeface="Nunito Sans Light"/>
                <a:cs typeface="Nunito Sans Light"/>
                <a:sym typeface="Nunito Sans Light"/>
              </a:rPr>
              <a:t> </a:t>
            </a:r>
            <a:r>
              <a:rPr b="0" i="0" lang="en" sz="1000" u="none" cap="none" strike="noStrike">
                <a:solidFill>
                  <a:srgbClr val="000000"/>
                </a:solidFill>
                <a:highlight>
                  <a:srgbClr val="FFFFFF"/>
                </a:highlight>
                <a:latin typeface="Nunito Sans Light"/>
                <a:ea typeface="Nunito Sans Light"/>
                <a:cs typeface="Nunito Sans Light"/>
                <a:sym typeface="Nunito Sans Light"/>
              </a:rPr>
              <a:t>, accompaniments to the clinic, &amp; conducts </a:t>
            </a:r>
            <a:r>
              <a:rPr b="0" i="0" lang="en" sz="1000" u="none" cap="none" strike="noStrike">
                <a:solidFill>
                  <a:srgbClr val="000000"/>
                </a:solidFill>
                <a:latin typeface="Nunito Sans Light"/>
                <a:ea typeface="Nunito Sans Light"/>
                <a:cs typeface="Nunito Sans Light"/>
                <a:sym typeface="Nunito Sans Light"/>
              </a:rPr>
              <a:t>follow-ups</a:t>
            </a:r>
            <a:r>
              <a:rPr lang="en" sz="1000">
                <a:latin typeface="Nunito Sans Light"/>
                <a:ea typeface="Nunito Sans Light"/>
                <a:cs typeface="Nunito Sans Light"/>
                <a:sym typeface="Nunito Sans Light"/>
              </a:rPr>
              <a:t>.</a:t>
            </a:r>
            <a:endParaRPr sz="600">
              <a:latin typeface="Nunito Sans Light"/>
              <a:ea typeface="Nunito Sans Light"/>
              <a:cs typeface="Nunito Sans Light"/>
              <a:sym typeface="Nunito Sans Light"/>
            </a:endParaRPr>
          </a:p>
        </p:txBody>
      </p:sp>
      <p:sp>
        <p:nvSpPr>
          <p:cNvPr id="1153" name="Google Shape;1153;p3"/>
          <p:cNvSpPr txBox="1"/>
          <p:nvPr/>
        </p:nvSpPr>
        <p:spPr>
          <a:xfrm>
            <a:off x="6244150" y="802375"/>
            <a:ext cx="2687400" cy="2022300"/>
          </a:xfrm>
          <a:prstGeom prst="rect">
            <a:avLst/>
          </a:prstGeom>
          <a:noFill/>
          <a:ln>
            <a:noFill/>
          </a:ln>
        </p:spPr>
        <p:txBody>
          <a:bodyPr anchorCtr="0" anchor="t" bIns="51425" lIns="51425" spcFirstLastPara="1" rIns="51425" wrap="square" tIns="51425">
            <a:noAutofit/>
          </a:bodyPr>
          <a:lstStyle/>
          <a:p>
            <a:pPr indent="0" lvl="0" marL="0" marR="0" rtl="0" algn="l">
              <a:lnSpc>
                <a:spcPct val="115000"/>
              </a:lnSpc>
              <a:spcBef>
                <a:spcPts val="0"/>
              </a:spcBef>
              <a:spcAft>
                <a:spcPts val="0"/>
              </a:spcAft>
              <a:buClr>
                <a:srgbClr val="000000"/>
              </a:buClr>
              <a:buSzPts val="1400"/>
              <a:buFont typeface="Arial"/>
              <a:buNone/>
            </a:pPr>
            <a:r>
              <a:rPr b="1" i="0" lang="en" sz="1400" u="none" cap="none" strike="noStrike">
                <a:solidFill>
                  <a:srgbClr val="53585F"/>
                </a:solidFill>
                <a:latin typeface="Nunito Sans"/>
                <a:ea typeface="Nunito Sans"/>
                <a:cs typeface="Nunito Sans"/>
                <a:sym typeface="Nunito Sans"/>
              </a:rPr>
              <a:t>CHA</a:t>
            </a:r>
            <a:endParaRPr sz="1100">
              <a:latin typeface="Nunito Sans Light"/>
              <a:ea typeface="Nunito Sans Light"/>
              <a:cs typeface="Nunito Sans Light"/>
              <a:sym typeface="Nunito Sans Light"/>
            </a:endParaRPr>
          </a:p>
          <a:p>
            <a:pPr indent="0" lvl="0" marL="0" marR="0" rtl="0" algn="l">
              <a:lnSpc>
                <a:spcPct val="115000"/>
              </a:lnSpc>
              <a:spcBef>
                <a:spcPts val="0"/>
              </a:spcBef>
              <a:spcAft>
                <a:spcPts val="0"/>
              </a:spcAft>
              <a:buClr>
                <a:srgbClr val="000000"/>
              </a:buClr>
              <a:buSzPts val="1400"/>
              <a:buFont typeface="Arial"/>
              <a:buNone/>
            </a:pPr>
            <a:r>
              <a:rPr lang="en" sz="1000">
                <a:latin typeface="Nunito Sans Light"/>
                <a:ea typeface="Nunito Sans Light"/>
                <a:cs typeface="Nunito Sans Light"/>
                <a:sym typeface="Nunito Sans Light"/>
              </a:rPr>
              <a:t>P</a:t>
            </a:r>
            <a:r>
              <a:rPr b="0" i="0" lang="en" sz="1000" u="none" cap="none" strike="noStrike">
                <a:solidFill>
                  <a:srgbClr val="000000"/>
                </a:solidFill>
                <a:latin typeface="Nunito Sans Light"/>
                <a:ea typeface="Nunito Sans Light"/>
                <a:cs typeface="Nunito Sans Light"/>
                <a:sym typeface="Nunito Sans Light"/>
              </a:rPr>
              <a:t>rovides supervision and mentorship to CH</a:t>
            </a:r>
            <a:r>
              <a:rPr lang="en" sz="1000">
                <a:latin typeface="Nunito Sans Light"/>
                <a:ea typeface="Nunito Sans Light"/>
                <a:cs typeface="Nunito Sans Light"/>
                <a:sym typeface="Nunito Sans Light"/>
              </a:rPr>
              <a:t>P</a:t>
            </a:r>
            <a:r>
              <a:rPr b="0" i="0" lang="en" sz="1000" u="none" cap="none" strike="noStrike">
                <a:solidFill>
                  <a:srgbClr val="000000"/>
                </a:solidFill>
                <a:latin typeface="Nunito Sans Light"/>
                <a:ea typeface="Nunito Sans Light"/>
                <a:cs typeface="Nunito Sans Light"/>
                <a:sym typeface="Nunito Sans Light"/>
              </a:rPr>
              <a:t>s serving the same health facility. Conducts field visits to reinforce training and manages towards individual and group performance targets. Reviews data (MO</a:t>
            </a:r>
            <a:r>
              <a:rPr lang="en" sz="1000">
                <a:latin typeface="Nunito Sans Light"/>
                <a:ea typeface="Nunito Sans Light"/>
                <a:cs typeface="Nunito Sans Light"/>
                <a:sym typeface="Nunito Sans Light"/>
              </a:rPr>
              <a:t>H 514 &amp; MOH</a:t>
            </a:r>
            <a:r>
              <a:rPr b="0" i="0" lang="en" sz="1000" u="none" cap="none" strike="noStrike">
                <a:solidFill>
                  <a:srgbClr val="000000"/>
                </a:solidFill>
                <a:latin typeface="Nunito Sans Light"/>
                <a:ea typeface="Nunito Sans Light"/>
                <a:cs typeface="Nunito Sans Light"/>
                <a:sym typeface="Nunito Sans Light"/>
              </a:rPr>
              <a:t> 100</a:t>
            </a:r>
            <a:r>
              <a:rPr lang="en" sz="1000">
                <a:latin typeface="Nunito Sans Light"/>
                <a:ea typeface="Nunito Sans Light"/>
                <a:cs typeface="Nunito Sans Light"/>
                <a:sym typeface="Nunito Sans Light"/>
              </a:rPr>
              <a:t>’s)</a:t>
            </a:r>
            <a:r>
              <a:rPr b="0" i="0" lang="en" sz="1000" u="none" cap="none" strike="noStrike">
                <a:solidFill>
                  <a:srgbClr val="000000"/>
                </a:solidFill>
                <a:latin typeface="Nunito Sans Light"/>
                <a:ea typeface="Nunito Sans Light"/>
                <a:cs typeface="Nunito Sans Light"/>
                <a:sym typeface="Nunito Sans Light"/>
              </a:rPr>
              <a:t>, corrects errors </a:t>
            </a:r>
            <a:r>
              <a:rPr lang="en" sz="1000">
                <a:solidFill>
                  <a:schemeClr val="dk1"/>
                </a:solidFill>
                <a:latin typeface="Nunito Sans Light"/>
                <a:ea typeface="Nunito Sans Light"/>
                <a:cs typeface="Nunito Sans Light"/>
                <a:sym typeface="Nunito Sans Light"/>
              </a:rPr>
              <a:t>and c</a:t>
            </a:r>
            <a:r>
              <a:rPr lang="en" sz="1000">
                <a:solidFill>
                  <a:schemeClr val="dk1"/>
                </a:solidFill>
                <a:latin typeface="Nunito Sans Light"/>
                <a:ea typeface="Nunito Sans Light"/>
                <a:cs typeface="Nunito Sans Light"/>
                <a:sym typeface="Nunito Sans Light"/>
              </a:rPr>
              <a:t>onsolidates the community unit’s report (MoH 515). </a:t>
            </a:r>
            <a:r>
              <a:rPr lang="en" sz="1000">
                <a:latin typeface="Nunito Sans Light"/>
                <a:ea typeface="Nunito Sans Light"/>
                <a:cs typeface="Nunito Sans Light"/>
                <a:sym typeface="Nunito Sans Light"/>
              </a:rPr>
              <a:t>Reports suspected cholera cases to the facility DS team and SCDSO and coordinates contact tracing with the CHPs.</a:t>
            </a:r>
            <a:endParaRPr sz="1100">
              <a:solidFill>
                <a:schemeClr val="dk1"/>
              </a:solidFill>
              <a:latin typeface="Calibri"/>
              <a:ea typeface="Calibri"/>
              <a:cs typeface="Calibri"/>
              <a:sym typeface="Calibri"/>
            </a:endParaRPr>
          </a:p>
          <a:p>
            <a:pPr indent="0" lvl="0" marL="457200" rtl="0" algn="l">
              <a:lnSpc>
                <a:spcPct val="107000"/>
              </a:lnSpc>
              <a:spcBef>
                <a:spcPts val="0"/>
              </a:spcBef>
              <a:spcAft>
                <a:spcPts val="0"/>
              </a:spcAft>
              <a:buNone/>
            </a:pPr>
            <a:r>
              <a:t/>
            </a:r>
            <a:endParaRPr sz="1100">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400"/>
              <a:buFont typeface="Arial"/>
              <a:buNone/>
            </a:pPr>
            <a:r>
              <a:t/>
            </a:r>
            <a:endParaRPr sz="1000">
              <a:latin typeface="Nunito Sans Light"/>
              <a:ea typeface="Nunito Sans Light"/>
              <a:cs typeface="Nunito Sans Light"/>
              <a:sym typeface="Nunito Sans Light"/>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53585F"/>
              </a:solidFill>
              <a:latin typeface="Nunito Sans Light"/>
              <a:ea typeface="Nunito Sans Light"/>
              <a:cs typeface="Nunito Sans Light"/>
              <a:sym typeface="Nunito Sans Light"/>
            </a:endParaRPr>
          </a:p>
        </p:txBody>
      </p:sp>
      <p:sp>
        <p:nvSpPr>
          <p:cNvPr id="1154" name="Google Shape;1154;p3"/>
          <p:cNvSpPr txBox="1"/>
          <p:nvPr/>
        </p:nvSpPr>
        <p:spPr>
          <a:xfrm>
            <a:off x="1784675" y="2951900"/>
            <a:ext cx="2525700" cy="2022300"/>
          </a:xfrm>
          <a:prstGeom prst="rect">
            <a:avLst/>
          </a:prstGeom>
          <a:noFill/>
          <a:ln>
            <a:noFill/>
          </a:ln>
        </p:spPr>
        <p:txBody>
          <a:bodyPr anchorCtr="0" anchor="t" bIns="51425" lIns="51425" spcFirstLastPara="1" rIns="51425" wrap="square" tIns="51425">
            <a:noAutofit/>
          </a:bodyPr>
          <a:lstStyle/>
          <a:p>
            <a:pPr indent="0" lvl="0" marL="0" rtl="0" algn="l">
              <a:lnSpc>
                <a:spcPct val="115000"/>
              </a:lnSpc>
              <a:spcBef>
                <a:spcPts val="0"/>
              </a:spcBef>
              <a:spcAft>
                <a:spcPts val="0"/>
              </a:spcAft>
              <a:buClr>
                <a:schemeClr val="dk1"/>
              </a:buClr>
              <a:buSzPts val="1500"/>
              <a:buFont typeface="Arial"/>
              <a:buNone/>
            </a:pPr>
            <a:r>
              <a:rPr b="1" lang="en" sz="1000">
                <a:solidFill>
                  <a:srgbClr val="53585F"/>
                </a:solidFill>
                <a:latin typeface="Nunito Sans"/>
                <a:ea typeface="Nunito Sans"/>
                <a:cs typeface="Nunito Sans"/>
                <a:sym typeface="Nunito Sans"/>
              </a:rPr>
              <a:t>Sub County District Surveillance Officer (SCDSO)</a:t>
            </a:r>
            <a:endParaRPr b="1" sz="1000">
              <a:solidFill>
                <a:srgbClr val="53585F"/>
              </a:solidFill>
              <a:latin typeface="Nunito Sans"/>
              <a:ea typeface="Nunito Sans"/>
              <a:cs typeface="Nunito Sans"/>
              <a:sym typeface="Nunito Sans"/>
            </a:endParaRPr>
          </a:p>
          <a:p>
            <a:pPr indent="0" lvl="0" marL="0" marR="0" rtl="0" algn="l">
              <a:lnSpc>
                <a:spcPct val="115000"/>
              </a:lnSpc>
              <a:spcBef>
                <a:spcPts val="0"/>
              </a:spcBef>
              <a:spcAft>
                <a:spcPts val="0"/>
              </a:spcAft>
              <a:buClr>
                <a:schemeClr val="dk1"/>
              </a:buClr>
              <a:buSzPts val="1200"/>
              <a:buFont typeface="Arial"/>
              <a:buNone/>
            </a:pPr>
            <a:r>
              <a:rPr lang="en" sz="1000">
                <a:solidFill>
                  <a:schemeClr val="dk1"/>
                </a:solidFill>
                <a:latin typeface="Nunito Sans Light"/>
                <a:ea typeface="Nunito Sans Light"/>
                <a:cs typeface="Nunito Sans Light"/>
                <a:sym typeface="Nunito Sans Light"/>
              </a:rPr>
              <a:t>Supports over 10 health facilities to actively monitor diseases earmarked for eradication. Completes a weekly report(MOH 505), currently from disease surveillance whatsapp group. In case of suspected cases she collects the specimen and submits to KEMRI for further analysis. Prepares line listing which is used for contact tracing(MOH 503).</a:t>
            </a:r>
            <a:endParaRPr sz="1000">
              <a:solidFill>
                <a:schemeClr val="dk1"/>
              </a:solidFill>
              <a:latin typeface="Nunito Sans Light"/>
              <a:ea typeface="Nunito Sans Light"/>
              <a:cs typeface="Nunito Sans Light"/>
              <a:sym typeface="Nunito Sans Light"/>
            </a:endParaRPr>
          </a:p>
          <a:p>
            <a:pPr indent="0" lvl="0" marL="0" marR="0" rtl="0" algn="l">
              <a:lnSpc>
                <a:spcPct val="115000"/>
              </a:lnSpc>
              <a:spcBef>
                <a:spcPts val="0"/>
              </a:spcBef>
              <a:spcAft>
                <a:spcPts val="0"/>
              </a:spcAft>
              <a:buClr>
                <a:srgbClr val="000000"/>
              </a:buClr>
              <a:buSzPts val="1200"/>
              <a:buFont typeface="Arial"/>
              <a:buNone/>
            </a:pPr>
            <a:r>
              <a:t/>
            </a:r>
            <a:endParaRPr b="0" i="0" sz="900" u="none" cap="none" strike="noStrike">
              <a:solidFill>
                <a:srgbClr val="000000"/>
              </a:solidFill>
              <a:latin typeface="Nunito Sans Light"/>
              <a:ea typeface="Nunito Sans Light"/>
              <a:cs typeface="Nunito Sans Light"/>
              <a:sym typeface="Nunito Sans Light"/>
            </a:endParaRPr>
          </a:p>
        </p:txBody>
      </p:sp>
      <p:sp>
        <p:nvSpPr>
          <p:cNvPr id="1155" name="Google Shape;1155;p3"/>
          <p:cNvSpPr/>
          <p:nvPr/>
        </p:nvSpPr>
        <p:spPr>
          <a:xfrm>
            <a:off x="465275" y="3104300"/>
            <a:ext cx="1138800" cy="1535700"/>
          </a:xfrm>
          <a:prstGeom prst="rect">
            <a:avLst/>
          </a:prstGeom>
          <a:solidFill>
            <a:schemeClr val="lt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3"/>
          <p:cNvSpPr/>
          <p:nvPr/>
        </p:nvSpPr>
        <p:spPr>
          <a:xfrm>
            <a:off x="465275" y="1134786"/>
            <a:ext cx="1138800" cy="1535700"/>
          </a:xfrm>
          <a:prstGeom prst="rect">
            <a:avLst/>
          </a:prstGeom>
          <a:solidFill>
            <a:schemeClr val="lt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3"/>
          <p:cNvSpPr/>
          <p:nvPr/>
        </p:nvSpPr>
        <p:spPr>
          <a:xfrm>
            <a:off x="4805891" y="1134775"/>
            <a:ext cx="1138800" cy="1535700"/>
          </a:xfrm>
          <a:prstGeom prst="rect">
            <a:avLst/>
          </a:prstGeom>
          <a:solidFill>
            <a:schemeClr val="lt2"/>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58" name="Google Shape;1158;p3"/>
          <p:cNvPicPr preferRelativeResize="0"/>
          <p:nvPr/>
        </p:nvPicPr>
        <p:blipFill rotWithShape="1">
          <a:blip r:embed="rId3">
            <a:alphaModFix/>
          </a:blip>
          <a:srcRect b="0" l="0" r="0" t="0"/>
          <a:stretch/>
        </p:blipFill>
        <p:spPr>
          <a:xfrm>
            <a:off x="869650" y="1502917"/>
            <a:ext cx="330047" cy="785122"/>
          </a:xfrm>
          <a:prstGeom prst="rect">
            <a:avLst/>
          </a:prstGeom>
          <a:noFill/>
          <a:ln>
            <a:noFill/>
          </a:ln>
        </p:spPr>
      </p:pic>
      <p:pic>
        <p:nvPicPr>
          <p:cNvPr id="1159" name="Google Shape;1159;p3"/>
          <p:cNvPicPr preferRelativeResize="0"/>
          <p:nvPr/>
        </p:nvPicPr>
        <p:blipFill rotWithShape="1">
          <a:blip r:embed="rId4">
            <a:alphaModFix/>
          </a:blip>
          <a:srcRect b="17" l="0" r="0" t="29"/>
          <a:stretch/>
        </p:blipFill>
        <p:spPr>
          <a:xfrm>
            <a:off x="5176562" y="1510054"/>
            <a:ext cx="427567" cy="785123"/>
          </a:xfrm>
          <a:prstGeom prst="rect">
            <a:avLst/>
          </a:prstGeom>
          <a:noFill/>
          <a:ln>
            <a:noFill/>
          </a:ln>
        </p:spPr>
      </p:pic>
      <p:pic>
        <p:nvPicPr>
          <p:cNvPr id="1160" name="Google Shape;1160;p3"/>
          <p:cNvPicPr preferRelativeResize="0"/>
          <p:nvPr/>
        </p:nvPicPr>
        <p:blipFill rotWithShape="1">
          <a:blip r:embed="rId5">
            <a:alphaModFix/>
          </a:blip>
          <a:srcRect b="0" l="0" r="0" t="0"/>
          <a:stretch/>
        </p:blipFill>
        <p:spPr>
          <a:xfrm>
            <a:off x="869650" y="3484666"/>
            <a:ext cx="330047" cy="785122"/>
          </a:xfrm>
          <a:prstGeom prst="rect">
            <a:avLst/>
          </a:prstGeom>
          <a:noFill/>
          <a:ln>
            <a:noFill/>
          </a:ln>
        </p:spPr>
      </p:pic>
      <p:sp>
        <p:nvSpPr>
          <p:cNvPr id="1161" name="Google Shape;1161;p3"/>
          <p:cNvSpPr/>
          <p:nvPr/>
        </p:nvSpPr>
        <p:spPr>
          <a:xfrm>
            <a:off x="4799882" y="3115163"/>
            <a:ext cx="1373700" cy="1535700"/>
          </a:xfrm>
          <a:prstGeom prst="rect">
            <a:avLst/>
          </a:prstGeom>
          <a:solidFill>
            <a:srgbClr val="E7E6E6"/>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62" name="Google Shape;1162;p3"/>
          <p:cNvPicPr preferRelativeResize="0"/>
          <p:nvPr/>
        </p:nvPicPr>
        <p:blipFill rotWithShape="1">
          <a:blip r:embed="rId6">
            <a:alphaModFix/>
          </a:blip>
          <a:srcRect b="377" l="0" r="0" t="376"/>
          <a:stretch/>
        </p:blipFill>
        <p:spPr>
          <a:xfrm>
            <a:off x="5296875" y="3495541"/>
            <a:ext cx="330047" cy="785122"/>
          </a:xfrm>
          <a:prstGeom prst="rect">
            <a:avLst/>
          </a:prstGeom>
          <a:noFill/>
          <a:ln>
            <a:noFill/>
          </a:ln>
        </p:spPr>
      </p:pic>
      <p:sp>
        <p:nvSpPr>
          <p:cNvPr id="1163" name="Google Shape;1163;p3"/>
          <p:cNvSpPr txBox="1"/>
          <p:nvPr/>
        </p:nvSpPr>
        <p:spPr>
          <a:xfrm>
            <a:off x="6353950" y="3038676"/>
            <a:ext cx="2467800" cy="1935600"/>
          </a:xfrm>
          <a:prstGeom prst="rect">
            <a:avLst/>
          </a:prstGeom>
          <a:noFill/>
          <a:ln>
            <a:noFill/>
          </a:ln>
        </p:spPr>
        <p:txBody>
          <a:bodyPr anchorCtr="0" anchor="t" bIns="51425" lIns="51425" spcFirstLastPara="1" rIns="51425" wrap="square" tIns="51425">
            <a:noAutofit/>
          </a:bodyPr>
          <a:lstStyle/>
          <a:p>
            <a:pPr indent="0" lvl="0" marL="0" marR="0" rtl="0" algn="l">
              <a:lnSpc>
                <a:spcPct val="115000"/>
              </a:lnSpc>
              <a:spcBef>
                <a:spcPts val="0"/>
              </a:spcBef>
              <a:spcAft>
                <a:spcPts val="0"/>
              </a:spcAft>
              <a:buClr>
                <a:srgbClr val="000000"/>
              </a:buClr>
              <a:buSzPts val="1500"/>
              <a:buFont typeface="Arial"/>
              <a:buNone/>
            </a:pPr>
            <a:r>
              <a:rPr b="1" i="0" lang="en" sz="1000" u="none" cap="none" strike="noStrike">
                <a:solidFill>
                  <a:srgbClr val="53585F"/>
                </a:solidFill>
                <a:latin typeface="Nunito Sans"/>
                <a:ea typeface="Nunito Sans"/>
                <a:cs typeface="Nunito Sans"/>
                <a:sym typeface="Nunito Sans"/>
              </a:rPr>
              <a:t>Sub County </a:t>
            </a:r>
            <a:r>
              <a:rPr b="1" lang="en" sz="1000">
                <a:solidFill>
                  <a:srgbClr val="53585F"/>
                </a:solidFill>
                <a:latin typeface="Nunito Sans"/>
                <a:ea typeface="Nunito Sans"/>
                <a:cs typeface="Nunito Sans"/>
                <a:sym typeface="Nunito Sans"/>
              </a:rPr>
              <a:t>Medical Officer for Health (SCMOH)</a:t>
            </a:r>
            <a:endParaRPr b="1" i="0" sz="1000" u="none" cap="none" strike="noStrike">
              <a:solidFill>
                <a:srgbClr val="53585F"/>
              </a:solidFill>
              <a:latin typeface="Nunito Sans"/>
              <a:ea typeface="Nunito Sans"/>
              <a:cs typeface="Nunito Sans"/>
              <a:sym typeface="Nunito Sans"/>
            </a:endParaRPr>
          </a:p>
          <a:p>
            <a:pPr indent="0" lvl="0" marL="0" rtl="0" algn="l">
              <a:lnSpc>
                <a:spcPct val="115000"/>
              </a:lnSpc>
              <a:spcBef>
                <a:spcPts val="0"/>
              </a:spcBef>
              <a:spcAft>
                <a:spcPts val="0"/>
              </a:spcAft>
              <a:buClr>
                <a:schemeClr val="dk1"/>
              </a:buClr>
              <a:buSzPts val="1200"/>
              <a:buFont typeface="Arial"/>
              <a:buNone/>
            </a:pPr>
            <a:r>
              <a:rPr lang="en" sz="1000">
                <a:solidFill>
                  <a:schemeClr val="dk1"/>
                </a:solidFill>
                <a:latin typeface="Nunito Sans Light"/>
                <a:ea typeface="Nunito Sans Light"/>
                <a:cs typeface="Nunito Sans Light"/>
                <a:sym typeface="Nunito Sans Light"/>
              </a:rPr>
              <a:t>Oversees all the health service delivery in the sub county. Plans for health services, and resource mobilization. Provides support supervision to health facilities and coordinates emergency response at sub-county level. Aggregates all the health reports from all facilities under sub county MOH and communicates the same to the County. </a:t>
            </a:r>
            <a:endParaRPr>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200"/>
              <a:buFont typeface="Arial"/>
              <a:buNone/>
            </a:pPr>
            <a:r>
              <a:t/>
            </a:r>
            <a:endParaRPr sz="1000">
              <a:solidFill>
                <a:schemeClr val="dk1"/>
              </a:solidFill>
              <a:latin typeface="Nunito Sans Light"/>
              <a:ea typeface="Nunito Sans Light"/>
              <a:cs typeface="Nunito Sans Light"/>
              <a:sym typeface="Nunito Sans Light"/>
            </a:endParaRPr>
          </a:p>
          <a:p>
            <a:pPr indent="0" lvl="0" marL="0" marR="0" rtl="0" algn="l">
              <a:lnSpc>
                <a:spcPct val="115000"/>
              </a:lnSpc>
              <a:spcBef>
                <a:spcPts val="0"/>
              </a:spcBef>
              <a:spcAft>
                <a:spcPts val="0"/>
              </a:spcAft>
              <a:buClr>
                <a:srgbClr val="000000"/>
              </a:buClr>
              <a:buSzPts val="600"/>
              <a:buFont typeface="Arial"/>
              <a:buNone/>
            </a:pPr>
            <a:r>
              <a:t/>
            </a:r>
            <a:endParaRPr b="0" i="0" sz="1100" u="none" cap="none" strike="noStrike">
              <a:solidFill>
                <a:srgbClr val="53585F"/>
              </a:solidFill>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4"/>
          <p:cNvSpPr txBox="1"/>
          <p:nvPr/>
        </p:nvSpPr>
        <p:spPr>
          <a:xfrm>
            <a:off x="2201851" y="247775"/>
            <a:ext cx="4740300" cy="317700"/>
          </a:xfrm>
          <a:prstGeom prst="rect">
            <a:avLst/>
          </a:prstGeom>
          <a:noFill/>
          <a:ln>
            <a:noFill/>
          </a:ln>
        </p:spPr>
        <p:txBody>
          <a:bodyPr anchorCtr="0" anchor="t"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7EC7"/>
                </a:solidFill>
                <a:latin typeface="Nunito Sans Black"/>
                <a:ea typeface="Nunito Sans Black"/>
                <a:cs typeface="Nunito Sans Black"/>
                <a:sym typeface="Nunito Sans Black"/>
              </a:rPr>
              <a:t>TECHNOLOGY PROPOSAL</a:t>
            </a:r>
            <a:endParaRPr b="0" i="0" sz="1700" u="none" cap="none" strike="noStrike">
              <a:solidFill>
                <a:srgbClr val="007EC7"/>
              </a:solidFill>
              <a:latin typeface="Nunito Sans"/>
              <a:ea typeface="Nunito Sans"/>
              <a:cs typeface="Nunito Sans"/>
              <a:sym typeface="Nunito Sans"/>
            </a:endParaRPr>
          </a:p>
        </p:txBody>
      </p:sp>
      <p:sp>
        <p:nvSpPr>
          <p:cNvPr id="1169" name="Google Shape;1169;p4"/>
          <p:cNvSpPr/>
          <p:nvPr/>
        </p:nvSpPr>
        <p:spPr>
          <a:xfrm>
            <a:off x="504235" y="1207943"/>
            <a:ext cx="2032200" cy="383100"/>
          </a:xfrm>
          <a:prstGeom prst="rect">
            <a:avLst/>
          </a:prstGeom>
          <a:solidFill>
            <a:srgbClr val="9B9B9B"/>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latin typeface="Nunito Sans SemiBold"/>
                <a:ea typeface="Nunito Sans SemiBold"/>
                <a:cs typeface="Nunito Sans SemiBold"/>
                <a:sym typeface="Nunito Sans SemiBold"/>
              </a:rPr>
              <a:t>Sub county Medical Officer</a:t>
            </a:r>
            <a:endParaRPr b="0" i="0" sz="1000" u="none" cap="none" strike="noStrike">
              <a:solidFill>
                <a:srgbClr val="FFFFFF"/>
              </a:solidFill>
              <a:latin typeface="Nunito Sans SemiBold"/>
              <a:ea typeface="Nunito Sans SemiBold"/>
              <a:cs typeface="Nunito Sans SemiBold"/>
              <a:sym typeface="Nunito Sans SemiBold"/>
            </a:endParaRPr>
          </a:p>
        </p:txBody>
      </p:sp>
      <p:sp>
        <p:nvSpPr>
          <p:cNvPr id="1170" name="Google Shape;1170;p4"/>
          <p:cNvSpPr/>
          <p:nvPr/>
        </p:nvSpPr>
        <p:spPr>
          <a:xfrm>
            <a:off x="504235" y="1720739"/>
            <a:ext cx="2032200" cy="383100"/>
          </a:xfrm>
          <a:prstGeom prst="rect">
            <a:avLst/>
          </a:prstGeom>
          <a:solidFill>
            <a:srgbClr val="9B9B9B"/>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latin typeface="Nunito Sans SemiBold"/>
                <a:ea typeface="Nunito Sans SemiBold"/>
                <a:cs typeface="Nunito Sans SemiBold"/>
                <a:sym typeface="Nunito Sans SemiBold"/>
              </a:rPr>
              <a:t>Disease Surveillance Officer</a:t>
            </a:r>
            <a:endParaRPr b="0" i="0" sz="1000" u="none" cap="none" strike="noStrike">
              <a:solidFill>
                <a:srgbClr val="FFFFFF"/>
              </a:solidFill>
              <a:latin typeface="Nunito Sans SemiBold"/>
              <a:ea typeface="Nunito Sans SemiBold"/>
              <a:cs typeface="Nunito Sans SemiBold"/>
              <a:sym typeface="Nunito Sans SemiBold"/>
            </a:endParaRPr>
          </a:p>
        </p:txBody>
      </p:sp>
      <p:sp>
        <p:nvSpPr>
          <p:cNvPr id="1171" name="Google Shape;1171;p4"/>
          <p:cNvSpPr/>
          <p:nvPr/>
        </p:nvSpPr>
        <p:spPr>
          <a:xfrm>
            <a:off x="504235" y="3058057"/>
            <a:ext cx="2032200" cy="383100"/>
          </a:xfrm>
          <a:prstGeom prst="rect">
            <a:avLst/>
          </a:prstGeom>
          <a:solidFill>
            <a:srgbClr val="538E8D"/>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Nunito Sans SemiBold"/>
                <a:ea typeface="Nunito Sans SemiBold"/>
                <a:cs typeface="Nunito Sans SemiBold"/>
                <a:sym typeface="Nunito Sans SemiBold"/>
              </a:rPr>
              <a:t> CHA</a:t>
            </a:r>
            <a:endParaRPr b="0" i="0" sz="1000" u="none" cap="none" strike="noStrike">
              <a:solidFill>
                <a:srgbClr val="FFFFFF"/>
              </a:solidFill>
              <a:latin typeface="Nunito Sans SemiBold"/>
              <a:ea typeface="Nunito Sans SemiBold"/>
              <a:cs typeface="Nunito Sans SemiBold"/>
              <a:sym typeface="Nunito Sans SemiBold"/>
            </a:endParaRPr>
          </a:p>
        </p:txBody>
      </p:sp>
      <p:sp>
        <p:nvSpPr>
          <p:cNvPr id="1172" name="Google Shape;1172;p4"/>
          <p:cNvSpPr/>
          <p:nvPr/>
        </p:nvSpPr>
        <p:spPr>
          <a:xfrm>
            <a:off x="504235" y="3921545"/>
            <a:ext cx="2032200" cy="383100"/>
          </a:xfrm>
          <a:prstGeom prst="rect">
            <a:avLst/>
          </a:prstGeom>
          <a:solidFill>
            <a:srgbClr val="5489A6"/>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Nunito Sans SemiBold"/>
                <a:ea typeface="Nunito Sans SemiBold"/>
                <a:cs typeface="Nunito Sans SemiBold"/>
                <a:sym typeface="Nunito Sans SemiBold"/>
              </a:rPr>
              <a:t>CHP Lead &amp; CHP</a:t>
            </a:r>
            <a:r>
              <a:rPr lang="en" sz="1000">
                <a:solidFill>
                  <a:srgbClr val="FFFFFF"/>
                </a:solidFill>
                <a:latin typeface="Nunito Sans SemiBold"/>
                <a:ea typeface="Nunito Sans SemiBold"/>
                <a:cs typeface="Nunito Sans SemiBold"/>
                <a:sym typeface="Nunito Sans SemiBold"/>
              </a:rPr>
              <a:t>’</a:t>
            </a:r>
            <a:r>
              <a:rPr b="0" i="0" lang="en" sz="1000" u="none" cap="none" strike="noStrike">
                <a:solidFill>
                  <a:srgbClr val="FFFFFF"/>
                </a:solidFill>
                <a:latin typeface="Nunito Sans SemiBold"/>
                <a:ea typeface="Nunito Sans SemiBold"/>
                <a:cs typeface="Nunito Sans SemiBold"/>
                <a:sym typeface="Nunito Sans SemiBold"/>
              </a:rPr>
              <a:t>s</a:t>
            </a:r>
            <a:endParaRPr b="0" i="0" sz="1000" u="none" cap="none" strike="noStrike">
              <a:solidFill>
                <a:srgbClr val="FFFFFF"/>
              </a:solidFill>
              <a:latin typeface="Nunito Sans SemiBold"/>
              <a:ea typeface="Nunito Sans SemiBold"/>
              <a:cs typeface="Nunito Sans SemiBold"/>
              <a:sym typeface="Nunito Sans SemiBold"/>
            </a:endParaRPr>
          </a:p>
        </p:txBody>
      </p:sp>
      <p:sp>
        <p:nvSpPr>
          <p:cNvPr id="1173" name="Google Shape;1173;p4"/>
          <p:cNvSpPr txBox="1"/>
          <p:nvPr/>
        </p:nvSpPr>
        <p:spPr>
          <a:xfrm>
            <a:off x="504235" y="834878"/>
            <a:ext cx="2032200" cy="317700"/>
          </a:xfrm>
          <a:prstGeom prst="rect">
            <a:avLst/>
          </a:prstGeom>
          <a:noFill/>
          <a:ln>
            <a:noFill/>
          </a:ln>
        </p:spPr>
        <p:txBody>
          <a:bodyPr anchorCtr="0" anchor="t"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5D7581"/>
                </a:solidFill>
                <a:latin typeface="Nunito Sans"/>
                <a:ea typeface="Nunito Sans"/>
                <a:cs typeface="Nunito Sans"/>
                <a:sym typeface="Nunito Sans"/>
              </a:rPr>
              <a:t>Users</a:t>
            </a:r>
            <a:endParaRPr b="1" i="0" sz="1400" u="none" cap="none" strike="noStrike">
              <a:solidFill>
                <a:srgbClr val="5D7581"/>
              </a:solidFill>
              <a:latin typeface="Nunito Sans"/>
              <a:ea typeface="Nunito Sans"/>
              <a:cs typeface="Nunito Sans"/>
              <a:sym typeface="Nunito Sans"/>
            </a:endParaRPr>
          </a:p>
        </p:txBody>
      </p:sp>
      <p:pic>
        <p:nvPicPr>
          <p:cNvPr id="1174" name="Google Shape;1174;p4"/>
          <p:cNvPicPr preferRelativeResize="0"/>
          <p:nvPr/>
        </p:nvPicPr>
        <p:blipFill rotWithShape="1">
          <a:blip r:embed="rId3">
            <a:alphaModFix/>
          </a:blip>
          <a:srcRect b="0" l="0" r="0" t="0"/>
          <a:stretch/>
        </p:blipFill>
        <p:spPr>
          <a:xfrm>
            <a:off x="4777853" y="1207509"/>
            <a:ext cx="505787" cy="357295"/>
          </a:xfrm>
          <a:prstGeom prst="rect">
            <a:avLst/>
          </a:prstGeom>
          <a:noFill/>
          <a:ln>
            <a:noFill/>
          </a:ln>
        </p:spPr>
      </p:pic>
      <p:pic>
        <p:nvPicPr>
          <p:cNvPr id="1175" name="Google Shape;1175;p4"/>
          <p:cNvPicPr preferRelativeResize="0"/>
          <p:nvPr/>
        </p:nvPicPr>
        <p:blipFill rotWithShape="1">
          <a:blip r:embed="rId4">
            <a:alphaModFix/>
          </a:blip>
          <a:srcRect b="0" l="0" r="0" t="0"/>
          <a:stretch/>
        </p:blipFill>
        <p:spPr>
          <a:xfrm>
            <a:off x="4905699" y="3060355"/>
            <a:ext cx="283509" cy="378619"/>
          </a:xfrm>
          <a:prstGeom prst="rect">
            <a:avLst/>
          </a:prstGeom>
          <a:noFill/>
          <a:ln>
            <a:noFill/>
          </a:ln>
        </p:spPr>
      </p:pic>
      <p:sp>
        <p:nvSpPr>
          <p:cNvPr id="1176" name="Google Shape;1176;p4"/>
          <p:cNvSpPr txBox="1"/>
          <p:nvPr/>
        </p:nvSpPr>
        <p:spPr>
          <a:xfrm>
            <a:off x="5714925" y="3801575"/>
            <a:ext cx="3049200" cy="1248600"/>
          </a:xfrm>
          <a:prstGeom prst="rect">
            <a:avLst/>
          </a:prstGeom>
          <a:noFill/>
          <a:ln>
            <a:noFill/>
          </a:ln>
        </p:spPr>
        <p:txBody>
          <a:bodyPr anchorCtr="0" anchor="t" bIns="51425" lIns="51425" spcFirstLastPara="1" rIns="51425" wrap="square" tIns="51425">
            <a:noAutofit/>
          </a:bodyPr>
          <a:lstStyle/>
          <a:p>
            <a:pPr indent="0" lvl="0" marL="0" marR="0" rtl="0" algn="l">
              <a:lnSpc>
                <a:spcPct val="115000"/>
              </a:lnSpc>
              <a:spcBef>
                <a:spcPts val="0"/>
              </a:spcBef>
              <a:spcAft>
                <a:spcPts val="0"/>
              </a:spcAft>
              <a:buClr>
                <a:schemeClr val="dk1"/>
              </a:buClr>
              <a:buSzPts val="1100"/>
              <a:buFont typeface="Arial"/>
              <a:buNone/>
            </a:pPr>
            <a:r>
              <a:rPr b="0" i="0" lang="en" sz="1100" u="none" cap="none" strike="noStrike">
                <a:solidFill>
                  <a:schemeClr val="dk1"/>
                </a:solidFill>
                <a:latin typeface="Nunito Sans Light"/>
                <a:ea typeface="Nunito Sans Light"/>
                <a:cs typeface="Nunito Sans Light"/>
                <a:sym typeface="Nunito Sans Light"/>
              </a:rPr>
              <a:t>CH</a:t>
            </a:r>
            <a:r>
              <a:rPr lang="en" sz="1100">
                <a:solidFill>
                  <a:schemeClr val="dk1"/>
                </a:solidFill>
                <a:latin typeface="Nunito Sans Light"/>
                <a:ea typeface="Nunito Sans Light"/>
                <a:cs typeface="Nunito Sans Light"/>
                <a:sym typeface="Nunito Sans Light"/>
              </a:rPr>
              <a:t>P</a:t>
            </a:r>
            <a:r>
              <a:rPr b="0" i="0" lang="en" sz="1100" u="none" cap="none" strike="noStrike">
                <a:solidFill>
                  <a:schemeClr val="dk1"/>
                </a:solidFill>
                <a:latin typeface="Nunito Sans Light"/>
                <a:ea typeface="Nunito Sans Light"/>
                <a:cs typeface="Nunito Sans Light"/>
                <a:sym typeface="Nunito Sans Light"/>
              </a:rPr>
              <a:t>s are equipped with smart phones with the Medic application installed. They are able to view the households and family members in their catchment area and tasks and targets associated with these households. Offline access.</a:t>
            </a:r>
            <a:endParaRPr b="0" i="0" sz="1100" u="none" cap="none" strike="noStrike">
              <a:solidFill>
                <a:schemeClr val="dk1"/>
              </a:solidFill>
              <a:latin typeface="Nunito Sans Light"/>
              <a:ea typeface="Nunito Sans Light"/>
              <a:cs typeface="Nunito Sans Light"/>
              <a:sym typeface="Nunito Sans Light"/>
            </a:endParaRPr>
          </a:p>
          <a:p>
            <a:pPr indent="0" lvl="0" marL="0" marR="0" rtl="0" algn="l">
              <a:lnSpc>
                <a:spcPct val="115000"/>
              </a:lnSpc>
              <a:spcBef>
                <a:spcPts val="500"/>
              </a:spcBef>
              <a:spcAft>
                <a:spcPts val="500"/>
              </a:spcAft>
              <a:buClr>
                <a:srgbClr val="000000"/>
              </a:buClr>
              <a:buSzPts val="1100"/>
              <a:buFont typeface="Arial"/>
              <a:buNone/>
            </a:pPr>
            <a:r>
              <a:t/>
            </a:r>
            <a:endParaRPr b="0" i="0" sz="1100" u="none" cap="none" strike="noStrike">
              <a:solidFill>
                <a:srgbClr val="000000"/>
              </a:solidFill>
              <a:latin typeface="Nunito Sans Light"/>
              <a:ea typeface="Nunito Sans Light"/>
              <a:cs typeface="Nunito Sans Light"/>
              <a:sym typeface="Nunito Sans Light"/>
            </a:endParaRPr>
          </a:p>
        </p:txBody>
      </p:sp>
      <p:sp>
        <p:nvSpPr>
          <p:cNvPr id="1177" name="Google Shape;1177;p4"/>
          <p:cNvSpPr txBox="1"/>
          <p:nvPr/>
        </p:nvSpPr>
        <p:spPr>
          <a:xfrm>
            <a:off x="5706475" y="2491700"/>
            <a:ext cx="3269700" cy="1153500"/>
          </a:xfrm>
          <a:prstGeom prst="rect">
            <a:avLst/>
          </a:prstGeom>
          <a:noFill/>
          <a:ln>
            <a:noFill/>
          </a:ln>
        </p:spPr>
        <p:txBody>
          <a:bodyPr anchorCtr="0" anchor="t" bIns="51425" lIns="51425" spcFirstLastPara="1" rIns="51425" wrap="square" tIns="51425">
            <a:noAutofit/>
          </a:bodyPr>
          <a:lstStyle/>
          <a:p>
            <a:pPr indent="0" lvl="0" marL="0" marR="0" rtl="0" algn="l">
              <a:lnSpc>
                <a:spcPct val="115000"/>
              </a:lnSpc>
              <a:spcBef>
                <a:spcPts val="0"/>
              </a:spcBef>
              <a:spcAft>
                <a:spcPts val="0"/>
              </a:spcAft>
              <a:buClr>
                <a:schemeClr val="dk1"/>
              </a:buClr>
              <a:buSzPts val="1100"/>
              <a:buFont typeface="Arial"/>
              <a:buNone/>
            </a:pPr>
            <a:r>
              <a:rPr lang="en" sz="1100">
                <a:solidFill>
                  <a:schemeClr val="dk1"/>
                </a:solidFill>
                <a:latin typeface="Nunito Sans Light"/>
                <a:ea typeface="Nunito Sans Light"/>
                <a:cs typeface="Nunito Sans Light"/>
                <a:sym typeface="Nunito Sans Light"/>
              </a:rPr>
              <a:t>Facility Disease Surveillance team &amp; </a:t>
            </a:r>
            <a:r>
              <a:rPr b="0" i="0" lang="en" sz="1100" u="none" cap="none" strike="noStrike">
                <a:solidFill>
                  <a:schemeClr val="dk1"/>
                </a:solidFill>
                <a:latin typeface="Nunito Sans Light"/>
                <a:ea typeface="Nunito Sans Light"/>
                <a:cs typeface="Nunito Sans Light"/>
                <a:sym typeface="Nunito Sans Light"/>
              </a:rPr>
              <a:t>Supervisors will  often be  equipped with smartphone or tablets with the application installed. </a:t>
            </a:r>
            <a:endParaRPr b="0" i="0" sz="1100" u="none" cap="none" strike="noStrike">
              <a:solidFill>
                <a:schemeClr val="dk1"/>
              </a:solidFill>
              <a:latin typeface="Nunito Sans Light"/>
              <a:ea typeface="Nunito Sans Light"/>
              <a:cs typeface="Nunito Sans Light"/>
              <a:sym typeface="Nunito Sans Light"/>
            </a:endParaRPr>
          </a:p>
          <a:p>
            <a:pPr indent="0" lvl="0" marL="0" marR="0" rtl="0" algn="l">
              <a:lnSpc>
                <a:spcPct val="115000"/>
              </a:lnSpc>
              <a:spcBef>
                <a:spcPts val="500"/>
              </a:spcBef>
              <a:spcAft>
                <a:spcPts val="500"/>
              </a:spcAft>
              <a:buClr>
                <a:schemeClr val="dk1"/>
              </a:buClr>
              <a:buSzPts val="1100"/>
              <a:buFont typeface="Arial"/>
              <a:buNone/>
            </a:pPr>
            <a:r>
              <a:rPr b="0" i="0" lang="en" sz="1100" u="none" cap="none" strike="noStrike">
                <a:solidFill>
                  <a:schemeClr val="dk1"/>
                </a:solidFill>
                <a:latin typeface="Nunito Sans Light"/>
                <a:ea typeface="Nunito Sans Light"/>
                <a:cs typeface="Nunito Sans Light"/>
                <a:sym typeface="Nunito Sans Light"/>
              </a:rPr>
              <a:t>They are able to view CH</a:t>
            </a:r>
            <a:r>
              <a:rPr lang="en" sz="1100">
                <a:solidFill>
                  <a:schemeClr val="dk1"/>
                </a:solidFill>
                <a:latin typeface="Nunito Sans Light"/>
                <a:ea typeface="Nunito Sans Light"/>
                <a:cs typeface="Nunito Sans Light"/>
                <a:sym typeface="Nunito Sans Light"/>
              </a:rPr>
              <a:t>P</a:t>
            </a:r>
            <a:r>
              <a:rPr b="0" i="0" lang="en" sz="1100" u="none" cap="none" strike="noStrike">
                <a:solidFill>
                  <a:schemeClr val="dk1"/>
                </a:solidFill>
                <a:latin typeface="Nunito Sans Light"/>
                <a:ea typeface="Nunito Sans Light"/>
                <a:cs typeface="Nunito Sans Light"/>
                <a:sym typeface="Nunito Sans Light"/>
              </a:rPr>
              <a:t> Performance on dashboards. Offline access.</a:t>
            </a:r>
            <a:endParaRPr b="0" i="0" sz="1100" u="none" cap="none" strike="noStrike">
              <a:solidFill>
                <a:srgbClr val="53585F"/>
              </a:solidFill>
              <a:latin typeface="Nunito Sans Light"/>
              <a:ea typeface="Nunito Sans Light"/>
              <a:cs typeface="Nunito Sans Light"/>
              <a:sym typeface="Nunito Sans Light"/>
            </a:endParaRPr>
          </a:p>
        </p:txBody>
      </p:sp>
      <p:sp>
        <p:nvSpPr>
          <p:cNvPr id="1178" name="Google Shape;1178;p4"/>
          <p:cNvSpPr txBox="1"/>
          <p:nvPr/>
        </p:nvSpPr>
        <p:spPr>
          <a:xfrm>
            <a:off x="5707400" y="1143100"/>
            <a:ext cx="3223800" cy="1054500"/>
          </a:xfrm>
          <a:prstGeom prst="rect">
            <a:avLst/>
          </a:prstGeom>
          <a:noFill/>
          <a:ln>
            <a:noFill/>
          </a:ln>
        </p:spPr>
        <p:txBody>
          <a:bodyPr anchorCtr="0" anchor="t" bIns="51425" lIns="51425" spcFirstLastPara="1" rIns="51425" wrap="square" tIns="51425">
            <a:noAutofit/>
          </a:bodyPr>
          <a:lstStyle/>
          <a:p>
            <a:pPr indent="0" lvl="0" marL="0" marR="0" rtl="0" algn="l">
              <a:lnSpc>
                <a:spcPct val="115000"/>
              </a:lnSpc>
              <a:spcBef>
                <a:spcPts val="0"/>
              </a:spcBef>
              <a:spcAft>
                <a:spcPts val="500"/>
              </a:spcAft>
              <a:buClr>
                <a:schemeClr val="dk1"/>
              </a:buClr>
              <a:buSzPts val="1100"/>
              <a:buFont typeface="Arial"/>
              <a:buNone/>
            </a:pPr>
            <a:r>
              <a:rPr b="0" i="0" lang="en" sz="1100" u="none" cap="none" strike="noStrike">
                <a:solidFill>
                  <a:schemeClr val="dk1"/>
                </a:solidFill>
                <a:latin typeface="Nunito Sans Light"/>
                <a:ea typeface="Nunito Sans Light"/>
                <a:cs typeface="Nunito Sans Light"/>
                <a:sym typeface="Nunito Sans Light"/>
              </a:rPr>
              <a:t>Users who log in at the Admin level has access to everything in the application. They can view and edit all people and places and can submit reports. Since they do not belong to “a place” in the hierarchy, they will not view tasks or targets. They will access dashboards. Online access only. </a:t>
            </a:r>
            <a:endParaRPr b="0" i="0" sz="1100" u="none" cap="none" strike="noStrike">
              <a:solidFill>
                <a:srgbClr val="000000"/>
              </a:solidFill>
              <a:latin typeface="Nunito Sans Light"/>
              <a:ea typeface="Nunito Sans Light"/>
              <a:cs typeface="Nunito Sans Light"/>
              <a:sym typeface="Nunito Sans Light"/>
            </a:endParaRPr>
          </a:p>
        </p:txBody>
      </p:sp>
      <p:sp>
        <p:nvSpPr>
          <p:cNvPr id="1179" name="Google Shape;1179;p4"/>
          <p:cNvSpPr txBox="1"/>
          <p:nvPr/>
        </p:nvSpPr>
        <p:spPr>
          <a:xfrm>
            <a:off x="4422529" y="834878"/>
            <a:ext cx="1292400" cy="317700"/>
          </a:xfrm>
          <a:prstGeom prst="rect">
            <a:avLst/>
          </a:prstGeom>
          <a:noFill/>
          <a:ln>
            <a:noFill/>
          </a:ln>
        </p:spPr>
        <p:txBody>
          <a:bodyPr anchorCtr="0" anchor="t"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5D7581"/>
                </a:solidFill>
                <a:latin typeface="Nunito Sans"/>
                <a:ea typeface="Nunito Sans"/>
                <a:cs typeface="Nunito Sans"/>
                <a:sym typeface="Nunito Sans"/>
              </a:rPr>
              <a:t>Devices</a:t>
            </a:r>
            <a:endParaRPr b="1" i="0" sz="1400" u="none" cap="none" strike="noStrike">
              <a:solidFill>
                <a:srgbClr val="5D7581"/>
              </a:solidFill>
              <a:latin typeface="Nunito Sans"/>
              <a:ea typeface="Nunito Sans"/>
              <a:cs typeface="Nunito Sans"/>
              <a:sym typeface="Nunito Sans"/>
            </a:endParaRPr>
          </a:p>
        </p:txBody>
      </p:sp>
      <p:pic>
        <p:nvPicPr>
          <p:cNvPr id="1180" name="Google Shape;1180;p4"/>
          <p:cNvPicPr preferRelativeResize="0"/>
          <p:nvPr/>
        </p:nvPicPr>
        <p:blipFill rotWithShape="1">
          <a:blip r:embed="rId5">
            <a:alphaModFix/>
          </a:blip>
          <a:srcRect b="0" l="0" r="0" t="0"/>
          <a:stretch/>
        </p:blipFill>
        <p:spPr>
          <a:xfrm>
            <a:off x="2960596" y="3090883"/>
            <a:ext cx="317570" cy="317560"/>
          </a:xfrm>
          <a:prstGeom prst="rect">
            <a:avLst/>
          </a:prstGeom>
          <a:noFill/>
          <a:ln>
            <a:noFill/>
          </a:ln>
        </p:spPr>
      </p:pic>
      <p:pic>
        <p:nvPicPr>
          <p:cNvPr id="1181" name="Google Shape;1181;p4"/>
          <p:cNvPicPr preferRelativeResize="0"/>
          <p:nvPr/>
        </p:nvPicPr>
        <p:blipFill rotWithShape="1">
          <a:blip r:embed="rId5">
            <a:alphaModFix/>
          </a:blip>
          <a:srcRect b="0" l="0" r="0" t="0"/>
          <a:stretch/>
        </p:blipFill>
        <p:spPr>
          <a:xfrm>
            <a:off x="2960596" y="2469424"/>
            <a:ext cx="317570" cy="317560"/>
          </a:xfrm>
          <a:prstGeom prst="rect">
            <a:avLst/>
          </a:prstGeom>
          <a:noFill/>
          <a:ln>
            <a:noFill/>
          </a:ln>
        </p:spPr>
      </p:pic>
      <p:pic>
        <p:nvPicPr>
          <p:cNvPr id="1182" name="Google Shape;1182;p4"/>
          <p:cNvPicPr preferRelativeResize="0"/>
          <p:nvPr/>
        </p:nvPicPr>
        <p:blipFill rotWithShape="1">
          <a:blip r:embed="rId5">
            <a:alphaModFix/>
          </a:blip>
          <a:srcRect b="0" l="0" r="0" t="0"/>
          <a:stretch/>
        </p:blipFill>
        <p:spPr>
          <a:xfrm>
            <a:off x="2960596" y="1753565"/>
            <a:ext cx="317570" cy="317560"/>
          </a:xfrm>
          <a:prstGeom prst="rect">
            <a:avLst/>
          </a:prstGeom>
          <a:noFill/>
          <a:ln>
            <a:noFill/>
          </a:ln>
        </p:spPr>
      </p:pic>
      <p:pic>
        <p:nvPicPr>
          <p:cNvPr id="1183" name="Google Shape;1183;p4"/>
          <p:cNvPicPr preferRelativeResize="0"/>
          <p:nvPr/>
        </p:nvPicPr>
        <p:blipFill rotWithShape="1">
          <a:blip r:embed="rId5">
            <a:alphaModFix/>
          </a:blip>
          <a:srcRect b="0" l="0" r="0" t="0"/>
          <a:stretch/>
        </p:blipFill>
        <p:spPr>
          <a:xfrm>
            <a:off x="2960596" y="1240770"/>
            <a:ext cx="317570" cy="317560"/>
          </a:xfrm>
          <a:prstGeom prst="rect">
            <a:avLst/>
          </a:prstGeom>
          <a:noFill/>
          <a:ln>
            <a:noFill/>
          </a:ln>
        </p:spPr>
      </p:pic>
      <p:sp>
        <p:nvSpPr>
          <p:cNvPr id="1184" name="Google Shape;1184;p4"/>
          <p:cNvSpPr txBox="1"/>
          <p:nvPr/>
        </p:nvSpPr>
        <p:spPr>
          <a:xfrm>
            <a:off x="2798796" y="834878"/>
            <a:ext cx="1585500" cy="317700"/>
          </a:xfrm>
          <a:prstGeom prst="rect">
            <a:avLst/>
          </a:prstGeom>
          <a:noFill/>
          <a:ln>
            <a:noFill/>
          </a:ln>
        </p:spPr>
        <p:txBody>
          <a:bodyPr anchorCtr="0" anchor="t"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5D7581"/>
                </a:solidFill>
                <a:latin typeface="Nunito Sans"/>
                <a:ea typeface="Nunito Sans"/>
                <a:cs typeface="Nunito Sans"/>
                <a:sym typeface="Nunito Sans"/>
              </a:rPr>
              <a:t>App Hierarchy</a:t>
            </a:r>
            <a:endParaRPr b="1" i="0" sz="1400" u="none" cap="none" strike="noStrike">
              <a:solidFill>
                <a:srgbClr val="5D7581"/>
              </a:solidFill>
              <a:latin typeface="Nunito Sans"/>
              <a:ea typeface="Nunito Sans"/>
              <a:cs typeface="Nunito Sans"/>
              <a:sym typeface="Nunito Sans"/>
            </a:endParaRPr>
          </a:p>
        </p:txBody>
      </p:sp>
      <p:sp>
        <p:nvSpPr>
          <p:cNvPr id="1185" name="Google Shape;1185;p4"/>
          <p:cNvSpPr txBox="1"/>
          <p:nvPr/>
        </p:nvSpPr>
        <p:spPr>
          <a:xfrm>
            <a:off x="3378206" y="1207943"/>
            <a:ext cx="975900" cy="3831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500"/>
              </a:spcAft>
              <a:buClr>
                <a:srgbClr val="000000"/>
              </a:buClr>
              <a:buSzPts val="1100"/>
              <a:buFont typeface="Arial"/>
              <a:buNone/>
            </a:pPr>
            <a:r>
              <a:rPr b="0" i="0" lang="en" sz="1100" u="none" cap="none" strike="noStrike">
                <a:solidFill>
                  <a:srgbClr val="000000"/>
                </a:solidFill>
                <a:latin typeface="Nunito Sans Light"/>
                <a:ea typeface="Nunito Sans Light"/>
                <a:cs typeface="Nunito Sans Light"/>
                <a:sym typeface="Nunito Sans Light"/>
              </a:rPr>
              <a:t>Lives at admin level</a:t>
            </a:r>
            <a:endParaRPr b="0" i="0" sz="1100" u="none" cap="none" strike="noStrike">
              <a:solidFill>
                <a:srgbClr val="000000"/>
              </a:solidFill>
              <a:latin typeface="Nunito Sans Light"/>
              <a:ea typeface="Nunito Sans Light"/>
              <a:cs typeface="Nunito Sans Light"/>
              <a:sym typeface="Nunito Sans Light"/>
            </a:endParaRPr>
          </a:p>
        </p:txBody>
      </p:sp>
      <p:sp>
        <p:nvSpPr>
          <p:cNvPr id="1186" name="Google Shape;1186;p4"/>
          <p:cNvSpPr txBox="1"/>
          <p:nvPr/>
        </p:nvSpPr>
        <p:spPr>
          <a:xfrm>
            <a:off x="3378206" y="1720739"/>
            <a:ext cx="975900" cy="3831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500"/>
              </a:spcAft>
              <a:buClr>
                <a:srgbClr val="000000"/>
              </a:buClr>
              <a:buSzPts val="1100"/>
              <a:buFont typeface="Arial"/>
              <a:buNone/>
            </a:pPr>
            <a:r>
              <a:rPr b="0" i="0" lang="en" sz="1100" u="none" cap="none" strike="noStrike">
                <a:solidFill>
                  <a:srgbClr val="000000"/>
                </a:solidFill>
                <a:latin typeface="Nunito Sans Light"/>
                <a:ea typeface="Nunito Sans Light"/>
                <a:cs typeface="Nunito Sans Light"/>
                <a:sym typeface="Nunito Sans Light"/>
              </a:rPr>
              <a:t>Lives at admin level</a:t>
            </a:r>
            <a:endParaRPr b="0" i="0" sz="1100" u="none" cap="none" strike="noStrike">
              <a:solidFill>
                <a:srgbClr val="000000"/>
              </a:solidFill>
              <a:latin typeface="Nunito Sans Light"/>
              <a:ea typeface="Nunito Sans Light"/>
              <a:cs typeface="Nunito Sans Light"/>
              <a:sym typeface="Nunito Sans Light"/>
            </a:endParaRPr>
          </a:p>
        </p:txBody>
      </p:sp>
      <p:sp>
        <p:nvSpPr>
          <p:cNvPr id="1187" name="Google Shape;1187;p4"/>
          <p:cNvSpPr txBox="1"/>
          <p:nvPr/>
        </p:nvSpPr>
        <p:spPr>
          <a:xfrm>
            <a:off x="3408406" y="2475084"/>
            <a:ext cx="975900" cy="3831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500"/>
              </a:spcAft>
              <a:buClr>
                <a:srgbClr val="000000"/>
              </a:buClr>
              <a:buSzPts val="1100"/>
              <a:buFont typeface="Arial"/>
              <a:buNone/>
            </a:pPr>
            <a:r>
              <a:rPr b="0" i="0" lang="en" sz="1100" u="none" cap="none" strike="noStrike">
                <a:solidFill>
                  <a:srgbClr val="000000"/>
                </a:solidFill>
                <a:latin typeface="Nunito Sans Light"/>
                <a:ea typeface="Nunito Sans Light"/>
                <a:cs typeface="Nunito Sans Light"/>
                <a:sym typeface="Nunito Sans Light"/>
              </a:rPr>
              <a:t>Lives at </a:t>
            </a:r>
            <a:r>
              <a:rPr lang="en" sz="1100">
                <a:latin typeface="Nunito Sans Light"/>
                <a:ea typeface="Nunito Sans Light"/>
                <a:cs typeface="Nunito Sans Light"/>
                <a:sym typeface="Nunito Sans Light"/>
              </a:rPr>
              <a:t>Facility </a:t>
            </a:r>
            <a:r>
              <a:rPr b="0" i="0" lang="en" sz="1100" u="none" cap="none" strike="noStrike">
                <a:solidFill>
                  <a:srgbClr val="000000"/>
                </a:solidFill>
                <a:latin typeface="Nunito Sans Light"/>
                <a:ea typeface="Nunito Sans Light"/>
                <a:cs typeface="Nunito Sans Light"/>
                <a:sym typeface="Nunito Sans Light"/>
              </a:rPr>
              <a:t> level</a:t>
            </a:r>
            <a:endParaRPr b="0" i="0" sz="1100" u="none" cap="none" strike="noStrike">
              <a:solidFill>
                <a:srgbClr val="000000"/>
              </a:solidFill>
              <a:latin typeface="Nunito Sans Light"/>
              <a:ea typeface="Nunito Sans Light"/>
              <a:cs typeface="Nunito Sans Light"/>
              <a:sym typeface="Nunito Sans Light"/>
            </a:endParaRPr>
          </a:p>
        </p:txBody>
      </p:sp>
      <p:sp>
        <p:nvSpPr>
          <p:cNvPr id="1188" name="Google Shape;1188;p4"/>
          <p:cNvSpPr txBox="1"/>
          <p:nvPr/>
        </p:nvSpPr>
        <p:spPr>
          <a:xfrm>
            <a:off x="3378206" y="3058057"/>
            <a:ext cx="975900" cy="3831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500"/>
              </a:spcAft>
              <a:buClr>
                <a:srgbClr val="000000"/>
              </a:buClr>
              <a:buSzPts val="1100"/>
              <a:buFont typeface="Arial"/>
              <a:buNone/>
            </a:pPr>
            <a:r>
              <a:rPr b="0" i="0" lang="en" sz="1100" u="none" cap="none" strike="noStrike">
                <a:solidFill>
                  <a:srgbClr val="000000"/>
                </a:solidFill>
                <a:latin typeface="Nunito Sans Light"/>
                <a:ea typeface="Nunito Sans Light"/>
                <a:cs typeface="Nunito Sans Light"/>
                <a:sym typeface="Nunito Sans Light"/>
              </a:rPr>
              <a:t>Live at facility level</a:t>
            </a:r>
            <a:endParaRPr b="0" i="0" sz="1100" u="none" cap="none" strike="noStrike">
              <a:solidFill>
                <a:srgbClr val="000000"/>
              </a:solidFill>
              <a:latin typeface="Nunito Sans Light"/>
              <a:ea typeface="Nunito Sans Light"/>
              <a:cs typeface="Nunito Sans Light"/>
              <a:sym typeface="Nunito Sans Light"/>
            </a:endParaRPr>
          </a:p>
        </p:txBody>
      </p:sp>
      <p:sp>
        <p:nvSpPr>
          <p:cNvPr id="1189" name="Google Shape;1189;p4"/>
          <p:cNvSpPr txBox="1"/>
          <p:nvPr/>
        </p:nvSpPr>
        <p:spPr>
          <a:xfrm>
            <a:off x="3378200" y="3926550"/>
            <a:ext cx="1216200" cy="383100"/>
          </a:xfrm>
          <a:prstGeom prst="rect">
            <a:avLst/>
          </a:prstGeom>
          <a:noFill/>
          <a:ln>
            <a:noFill/>
          </a:ln>
        </p:spPr>
        <p:txBody>
          <a:bodyPr anchorCtr="0" anchor="t" bIns="51425" lIns="51425" spcFirstLastPara="1" rIns="51425" wrap="square" tIns="51425">
            <a:noAutofit/>
          </a:bodyPr>
          <a:lstStyle/>
          <a:p>
            <a:pPr indent="0" lvl="0" marL="0" marR="0" rtl="0" algn="l">
              <a:lnSpc>
                <a:spcPct val="100000"/>
              </a:lnSpc>
              <a:spcBef>
                <a:spcPts val="0"/>
              </a:spcBef>
              <a:spcAft>
                <a:spcPts val="500"/>
              </a:spcAft>
              <a:buClr>
                <a:srgbClr val="000000"/>
              </a:buClr>
              <a:buSzPts val="1100"/>
              <a:buFont typeface="Arial"/>
              <a:buNone/>
            </a:pPr>
            <a:r>
              <a:rPr b="0" i="0" lang="en" sz="1100" u="none" cap="none" strike="noStrike">
                <a:solidFill>
                  <a:srgbClr val="000000"/>
                </a:solidFill>
                <a:latin typeface="Nunito Sans Light"/>
                <a:ea typeface="Nunito Sans Light"/>
                <a:cs typeface="Nunito Sans Light"/>
                <a:sym typeface="Nunito Sans Light"/>
              </a:rPr>
              <a:t>Live at community level</a:t>
            </a:r>
            <a:endParaRPr b="0" i="0" sz="1100" u="none" cap="none" strike="noStrike">
              <a:solidFill>
                <a:srgbClr val="000000"/>
              </a:solidFill>
              <a:latin typeface="Nunito Sans Light"/>
              <a:ea typeface="Nunito Sans Light"/>
              <a:cs typeface="Nunito Sans Light"/>
              <a:sym typeface="Nunito Sans Light"/>
            </a:endParaRPr>
          </a:p>
        </p:txBody>
      </p:sp>
      <p:pic>
        <p:nvPicPr>
          <p:cNvPr id="1190" name="Google Shape;1190;p4"/>
          <p:cNvPicPr preferRelativeResize="0"/>
          <p:nvPr/>
        </p:nvPicPr>
        <p:blipFill rotWithShape="1">
          <a:blip r:embed="rId6">
            <a:alphaModFix/>
          </a:blip>
          <a:srcRect b="0" l="0" r="0" t="0"/>
          <a:stretch/>
        </p:blipFill>
        <p:spPr>
          <a:xfrm>
            <a:off x="4955236" y="3928852"/>
            <a:ext cx="197383" cy="378619"/>
          </a:xfrm>
          <a:prstGeom prst="rect">
            <a:avLst/>
          </a:prstGeom>
          <a:noFill/>
          <a:ln>
            <a:noFill/>
          </a:ln>
        </p:spPr>
      </p:pic>
      <p:pic>
        <p:nvPicPr>
          <p:cNvPr id="1191" name="Google Shape;1191;p4"/>
          <p:cNvPicPr preferRelativeResize="0"/>
          <p:nvPr/>
        </p:nvPicPr>
        <p:blipFill rotWithShape="1">
          <a:blip r:embed="rId3">
            <a:alphaModFix/>
          </a:blip>
          <a:srcRect b="0" l="0" r="0" t="0"/>
          <a:stretch/>
        </p:blipFill>
        <p:spPr>
          <a:xfrm>
            <a:off x="4777853" y="1739352"/>
            <a:ext cx="505787" cy="357295"/>
          </a:xfrm>
          <a:prstGeom prst="rect">
            <a:avLst/>
          </a:prstGeom>
          <a:noFill/>
          <a:ln>
            <a:noFill/>
          </a:ln>
        </p:spPr>
      </p:pic>
      <p:pic>
        <p:nvPicPr>
          <p:cNvPr id="1192" name="Google Shape;1192;p4"/>
          <p:cNvPicPr preferRelativeResize="0"/>
          <p:nvPr/>
        </p:nvPicPr>
        <p:blipFill rotWithShape="1">
          <a:blip r:embed="rId3">
            <a:alphaModFix/>
          </a:blip>
          <a:srcRect b="0" l="0" r="0" t="0"/>
          <a:stretch/>
        </p:blipFill>
        <p:spPr>
          <a:xfrm>
            <a:off x="4792491" y="2474853"/>
            <a:ext cx="505787" cy="357295"/>
          </a:xfrm>
          <a:prstGeom prst="rect">
            <a:avLst/>
          </a:prstGeom>
          <a:noFill/>
          <a:ln>
            <a:noFill/>
          </a:ln>
        </p:spPr>
      </p:pic>
      <p:cxnSp>
        <p:nvCxnSpPr>
          <p:cNvPr id="1193" name="Google Shape;1193;p4"/>
          <p:cNvCxnSpPr/>
          <p:nvPr/>
        </p:nvCxnSpPr>
        <p:spPr>
          <a:xfrm>
            <a:off x="348916" y="2389507"/>
            <a:ext cx="8546400" cy="0"/>
          </a:xfrm>
          <a:prstGeom prst="straightConnector1">
            <a:avLst/>
          </a:prstGeom>
          <a:noFill/>
          <a:ln cap="flat" cmpd="sng" w="28575">
            <a:solidFill>
              <a:srgbClr val="CCCCCC"/>
            </a:solidFill>
            <a:prstDash val="solid"/>
            <a:round/>
            <a:headEnd len="sm" w="sm" type="none"/>
            <a:tailEnd len="sm" w="sm" type="none"/>
          </a:ln>
        </p:spPr>
      </p:cxnSp>
      <p:cxnSp>
        <p:nvCxnSpPr>
          <p:cNvPr id="1194" name="Google Shape;1194;p4"/>
          <p:cNvCxnSpPr/>
          <p:nvPr/>
        </p:nvCxnSpPr>
        <p:spPr>
          <a:xfrm>
            <a:off x="268941" y="3742210"/>
            <a:ext cx="8546400" cy="0"/>
          </a:xfrm>
          <a:prstGeom prst="straightConnector1">
            <a:avLst/>
          </a:prstGeom>
          <a:noFill/>
          <a:ln cap="flat" cmpd="sng" w="28575">
            <a:solidFill>
              <a:srgbClr val="CCCCCC"/>
            </a:solidFill>
            <a:prstDash val="solid"/>
            <a:round/>
            <a:headEnd len="sm" w="sm" type="none"/>
            <a:tailEnd len="sm" w="sm" type="none"/>
          </a:ln>
        </p:spPr>
      </p:cxnSp>
      <p:sp>
        <p:nvSpPr>
          <p:cNvPr id="1195" name="Google Shape;1195;p4"/>
          <p:cNvSpPr txBox="1"/>
          <p:nvPr/>
        </p:nvSpPr>
        <p:spPr>
          <a:xfrm>
            <a:off x="6347647" y="834878"/>
            <a:ext cx="1292400" cy="317700"/>
          </a:xfrm>
          <a:prstGeom prst="rect">
            <a:avLst/>
          </a:prstGeom>
          <a:noFill/>
          <a:ln>
            <a:noFill/>
          </a:ln>
        </p:spPr>
        <p:txBody>
          <a:bodyPr anchorCtr="0" anchor="t"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5D7581"/>
                </a:solidFill>
                <a:latin typeface="Nunito Sans"/>
                <a:ea typeface="Nunito Sans"/>
                <a:cs typeface="Nunito Sans"/>
                <a:sym typeface="Nunito Sans"/>
              </a:rPr>
              <a:t>Details</a:t>
            </a:r>
            <a:endParaRPr b="1" i="0" sz="1400" u="none" cap="none" strike="noStrike">
              <a:solidFill>
                <a:srgbClr val="5D7581"/>
              </a:solidFill>
              <a:latin typeface="Nunito Sans"/>
              <a:ea typeface="Nunito Sans"/>
              <a:cs typeface="Nunito Sans"/>
              <a:sym typeface="Nunito Sans"/>
            </a:endParaRPr>
          </a:p>
        </p:txBody>
      </p:sp>
      <p:pic>
        <p:nvPicPr>
          <p:cNvPr id="1196" name="Google Shape;1196;p4"/>
          <p:cNvPicPr preferRelativeResize="0"/>
          <p:nvPr/>
        </p:nvPicPr>
        <p:blipFill rotWithShape="1">
          <a:blip r:embed="rId7">
            <a:alphaModFix/>
          </a:blip>
          <a:srcRect b="0" l="0" r="0" t="0"/>
          <a:stretch/>
        </p:blipFill>
        <p:spPr>
          <a:xfrm>
            <a:off x="2960597" y="4009970"/>
            <a:ext cx="317567" cy="317557"/>
          </a:xfrm>
          <a:prstGeom prst="rect">
            <a:avLst/>
          </a:prstGeom>
          <a:noFill/>
          <a:ln>
            <a:noFill/>
          </a:ln>
        </p:spPr>
      </p:pic>
      <p:sp>
        <p:nvSpPr>
          <p:cNvPr id="1197" name="Google Shape;1197;p4"/>
          <p:cNvSpPr/>
          <p:nvPr/>
        </p:nvSpPr>
        <p:spPr>
          <a:xfrm>
            <a:off x="504225" y="2590550"/>
            <a:ext cx="2032200" cy="357300"/>
          </a:xfrm>
          <a:prstGeom prst="rect">
            <a:avLst/>
          </a:prstGeom>
          <a:solidFill>
            <a:srgbClr val="538E8D"/>
          </a:solidFill>
          <a:ln>
            <a:noFill/>
          </a:ln>
        </p:spPr>
        <p:txBody>
          <a:bodyPr anchorCtr="0" anchor="ctr" bIns="51425" lIns="51425" spcFirstLastPara="1" rIns="51425" wrap="square" tIns="5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FFFFF"/>
                </a:solidFill>
                <a:latin typeface="Nunito Sans SemiBold"/>
                <a:ea typeface="Nunito Sans SemiBold"/>
                <a:cs typeface="Nunito Sans SemiBold"/>
                <a:sym typeface="Nunito Sans SemiBold"/>
              </a:rPr>
              <a:t> Facility </a:t>
            </a:r>
            <a:r>
              <a:rPr lang="en" sz="1000">
                <a:solidFill>
                  <a:srgbClr val="FFFFFF"/>
                </a:solidFill>
                <a:latin typeface="Nunito Sans SemiBold"/>
                <a:ea typeface="Nunito Sans SemiBold"/>
                <a:cs typeface="Nunito Sans SemiBold"/>
                <a:sym typeface="Nunito Sans SemiBold"/>
              </a:rPr>
              <a:t>Disease Surveillance team</a:t>
            </a:r>
            <a:endParaRPr b="0" i="0" sz="1000" u="none" cap="none" strike="noStrike">
              <a:solidFill>
                <a:srgbClr val="FFFFFF"/>
              </a:solidFill>
              <a:latin typeface="Nunito Sans SemiBold"/>
              <a:ea typeface="Nunito Sans SemiBold"/>
              <a:cs typeface="Nunito Sans SemiBold"/>
              <a:sym typeface="Nunito Sans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5"/>
          <p:cNvSpPr/>
          <p:nvPr/>
        </p:nvSpPr>
        <p:spPr>
          <a:xfrm>
            <a:off x="0" y="595618"/>
            <a:ext cx="2774100" cy="669000"/>
          </a:xfrm>
          <a:prstGeom prst="homePlate">
            <a:avLst>
              <a:gd fmla="val 50000" name="adj"/>
            </a:avLst>
          </a:prstGeom>
          <a:solidFill>
            <a:srgbClr val="DD7E6B"/>
          </a:solidFill>
          <a:ln>
            <a:noFill/>
          </a:ln>
        </p:spPr>
        <p:txBody>
          <a:bodyPr anchorCtr="0" anchor="ctr" bIns="94800" lIns="94800" spcFirstLastPara="1" rIns="94800" wrap="square" tIns="9480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rgbClr val="FFFFFF"/>
                </a:solidFill>
                <a:latin typeface="Roboto Light"/>
                <a:ea typeface="Roboto Light"/>
                <a:cs typeface="Roboto Light"/>
                <a:sym typeface="Roboto Light"/>
              </a:rPr>
              <a:t>Input (Intervention)</a:t>
            </a:r>
            <a:endParaRPr b="0" i="0" sz="1500" u="none" cap="none" strike="noStrike">
              <a:solidFill>
                <a:srgbClr val="FFFFFF"/>
              </a:solidFill>
              <a:latin typeface="Roboto Light"/>
              <a:ea typeface="Roboto Light"/>
              <a:cs typeface="Roboto Light"/>
              <a:sym typeface="Roboto Light"/>
            </a:endParaRPr>
          </a:p>
        </p:txBody>
      </p:sp>
      <p:sp>
        <p:nvSpPr>
          <p:cNvPr id="1203" name="Google Shape;1203;p5"/>
          <p:cNvSpPr txBox="1"/>
          <p:nvPr/>
        </p:nvSpPr>
        <p:spPr>
          <a:xfrm>
            <a:off x="117175" y="1325588"/>
            <a:ext cx="2514600" cy="3429600"/>
          </a:xfrm>
          <a:prstGeom prst="rect">
            <a:avLst/>
          </a:prstGeom>
          <a:noFill/>
          <a:ln>
            <a:noFill/>
          </a:ln>
        </p:spPr>
        <p:txBody>
          <a:bodyPr anchorCtr="0" anchor="t" bIns="94800" lIns="94800" spcFirstLastPara="1" rIns="94800" wrap="square" tIns="94800">
            <a:noAutofit/>
          </a:bodyPr>
          <a:lstStyle/>
          <a:p>
            <a:pPr indent="-139700" lvl="0" marL="139700" marR="0" rtl="0" algn="l">
              <a:lnSpc>
                <a:spcPct val="115000"/>
              </a:lnSpc>
              <a:spcBef>
                <a:spcPts val="0"/>
              </a:spcBef>
              <a:spcAft>
                <a:spcPts val="0"/>
              </a:spcAft>
              <a:buClr>
                <a:srgbClr val="5D7581"/>
              </a:buClr>
              <a:buSzPts val="1100"/>
              <a:buFont typeface="Roboto Light"/>
              <a:buChar char="●"/>
            </a:pPr>
            <a:r>
              <a:rPr lang="en" sz="1100">
                <a:solidFill>
                  <a:srgbClr val="5D7581"/>
                </a:solidFill>
                <a:latin typeface="Roboto Light"/>
                <a:ea typeface="Roboto Light"/>
                <a:cs typeface="Roboto Light"/>
                <a:sym typeface="Roboto Light"/>
              </a:rPr>
              <a:t>During outbreaks, </a:t>
            </a:r>
            <a:r>
              <a:rPr b="0" i="0" lang="en" sz="1100" u="none" cap="none" strike="noStrike">
                <a:solidFill>
                  <a:srgbClr val="5D7581"/>
                </a:solidFill>
                <a:latin typeface="Roboto Light"/>
                <a:ea typeface="Roboto Light"/>
                <a:cs typeface="Roboto Light"/>
                <a:sym typeface="Roboto Light"/>
              </a:rPr>
              <a:t>CH</a:t>
            </a:r>
            <a:r>
              <a:rPr lang="en" sz="1100">
                <a:solidFill>
                  <a:srgbClr val="5D7581"/>
                </a:solidFill>
                <a:latin typeface="Roboto Light"/>
                <a:ea typeface="Roboto Light"/>
                <a:cs typeface="Roboto Light"/>
                <a:sym typeface="Roboto Light"/>
              </a:rPr>
              <a:t>P</a:t>
            </a:r>
            <a:r>
              <a:rPr b="0" i="0" lang="en" sz="1100" u="none" cap="none" strike="noStrike">
                <a:solidFill>
                  <a:srgbClr val="5D7581"/>
                </a:solidFill>
                <a:latin typeface="Roboto Light"/>
                <a:ea typeface="Roboto Light"/>
                <a:cs typeface="Roboto Light"/>
                <a:sym typeface="Roboto Light"/>
              </a:rPr>
              <a:t>s are reminded to screen all registered persons, for</a:t>
            </a:r>
            <a:r>
              <a:rPr lang="en" sz="1100" u="none" cap="none" strike="noStrike">
                <a:solidFill>
                  <a:srgbClr val="5D7581"/>
                </a:solidFill>
                <a:latin typeface="Roboto Light"/>
                <a:ea typeface="Roboto Light"/>
                <a:cs typeface="Roboto Light"/>
                <a:sym typeface="Roboto Light"/>
              </a:rPr>
              <a:t> an</a:t>
            </a:r>
            <a:r>
              <a:rPr lang="en" sz="1100">
                <a:solidFill>
                  <a:srgbClr val="5D7581"/>
                </a:solidFill>
                <a:latin typeface="Roboto Light"/>
                <a:ea typeface="Roboto Light"/>
                <a:cs typeface="Roboto Light"/>
                <a:sym typeface="Roboto Light"/>
              </a:rPr>
              <a:t> </a:t>
            </a:r>
            <a:r>
              <a:rPr b="1" i="1" lang="en" sz="1200">
                <a:solidFill>
                  <a:srgbClr val="5D7581"/>
                </a:solidFill>
                <a:latin typeface="Roboto"/>
                <a:ea typeface="Roboto"/>
                <a:cs typeface="Roboto"/>
                <a:sym typeface="Roboto"/>
              </a:rPr>
              <a:t>increase in the number of dehydrated cases resulting from acute watery diarrhoea</a:t>
            </a:r>
            <a:r>
              <a:rPr lang="en" sz="1100" u="none" cap="none" strike="noStrike">
                <a:solidFill>
                  <a:srgbClr val="5D7581"/>
                </a:solidFill>
                <a:latin typeface="Roboto Light"/>
                <a:ea typeface="Roboto Light"/>
                <a:cs typeface="Roboto Light"/>
                <a:sym typeface="Roboto Light"/>
              </a:rPr>
              <a:t> </a:t>
            </a:r>
            <a:r>
              <a:rPr b="0" i="0" lang="en" sz="1100" u="none" cap="none" strike="noStrike">
                <a:solidFill>
                  <a:srgbClr val="5D7581"/>
                </a:solidFill>
                <a:latin typeface="Roboto Light"/>
                <a:ea typeface="Roboto Light"/>
                <a:cs typeface="Roboto Light"/>
                <a:sym typeface="Roboto Light"/>
              </a:rPr>
              <a:t>(Workflow prompt)</a:t>
            </a:r>
            <a:endParaRPr b="0" i="0" sz="1100" u="none" cap="none" strike="noStrike">
              <a:solidFill>
                <a:srgbClr val="5D7581"/>
              </a:solidFill>
              <a:latin typeface="Roboto Light"/>
              <a:ea typeface="Roboto Light"/>
              <a:cs typeface="Roboto Light"/>
              <a:sym typeface="Roboto Light"/>
            </a:endParaRPr>
          </a:p>
          <a:p>
            <a:pPr indent="-139700" lvl="0" marL="139700" marR="0" rtl="0" algn="l">
              <a:lnSpc>
                <a:spcPct val="115000"/>
              </a:lnSpc>
              <a:spcBef>
                <a:spcPts val="0"/>
              </a:spcBef>
              <a:spcAft>
                <a:spcPts val="0"/>
              </a:spcAft>
              <a:buClr>
                <a:srgbClr val="5D7581"/>
              </a:buClr>
              <a:buSzPts val="1100"/>
              <a:buFont typeface="Roboto Light"/>
              <a:buChar char="●"/>
            </a:pPr>
            <a:r>
              <a:rPr b="0" i="0" lang="en" sz="1100" u="none" cap="none" strike="noStrike">
                <a:solidFill>
                  <a:srgbClr val="5D7581"/>
                </a:solidFill>
                <a:latin typeface="Roboto Light"/>
                <a:ea typeface="Roboto Light"/>
                <a:cs typeface="Roboto Light"/>
                <a:sym typeface="Roboto Light"/>
              </a:rPr>
              <a:t>Monitoring of CH</a:t>
            </a:r>
            <a:r>
              <a:rPr lang="en" sz="1100">
                <a:solidFill>
                  <a:srgbClr val="5D7581"/>
                </a:solidFill>
                <a:latin typeface="Roboto Light"/>
                <a:ea typeface="Roboto Light"/>
                <a:cs typeface="Roboto Light"/>
                <a:sym typeface="Roboto Light"/>
              </a:rPr>
              <a:t>P</a:t>
            </a:r>
            <a:r>
              <a:rPr b="0" i="0" lang="en" sz="1100" u="none" cap="none" strike="noStrike">
                <a:solidFill>
                  <a:srgbClr val="5D7581"/>
                </a:solidFill>
                <a:latin typeface="Roboto Light"/>
                <a:ea typeface="Roboto Light"/>
                <a:cs typeface="Roboto Light"/>
                <a:sym typeface="Roboto Light"/>
              </a:rPr>
              <a:t>s to ensure adherence to protocol (dashboards+tasks)</a:t>
            </a:r>
            <a:endParaRPr b="0" i="0" sz="1100" u="none" cap="none" strike="noStrike">
              <a:solidFill>
                <a:srgbClr val="5D7581"/>
              </a:solidFill>
              <a:latin typeface="Roboto Light"/>
              <a:ea typeface="Roboto Light"/>
              <a:cs typeface="Roboto Light"/>
              <a:sym typeface="Roboto Light"/>
            </a:endParaRPr>
          </a:p>
          <a:p>
            <a:pPr indent="-139700" lvl="0" marL="139700" marR="0" rtl="0" algn="l">
              <a:lnSpc>
                <a:spcPct val="115000"/>
              </a:lnSpc>
              <a:spcBef>
                <a:spcPts val="0"/>
              </a:spcBef>
              <a:spcAft>
                <a:spcPts val="0"/>
              </a:spcAft>
              <a:buClr>
                <a:srgbClr val="5D7581"/>
              </a:buClr>
              <a:buSzPts val="1100"/>
              <a:buFont typeface="Roboto Light"/>
              <a:buChar char="●"/>
            </a:pPr>
            <a:r>
              <a:rPr b="0" i="0" lang="en" sz="1100" u="none" cap="none" strike="noStrike">
                <a:solidFill>
                  <a:srgbClr val="5D7581"/>
                </a:solidFill>
                <a:latin typeface="Roboto Light"/>
                <a:ea typeface="Roboto Light"/>
                <a:cs typeface="Roboto Light"/>
                <a:sym typeface="Roboto Light"/>
              </a:rPr>
              <a:t>CH</a:t>
            </a:r>
            <a:r>
              <a:rPr lang="en" sz="1100">
                <a:solidFill>
                  <a:srgbClr val="5D7581"/>
                </a:solidFill>
                <a:latin typeface="Roboto Light"/>
                <a:ea typeface="Roboto Light"/>
                <a:cs typeface="Roboto Light"/>
                <a:sym typeface="Roboto Light"/>
              </a:rPr>
              <a:t>P</a:t>
            </a:r>
            <a:r>
              <a:rPr b="0" i="0" lang="en" sz="1100" u="none" cap="none" strike="noStrike">
                <a:solidFill>
                  <a:srgbClr val="5D7581"/>
                </a:solidFill>
                <a:latin typeface="Roboto Light"/>
                <a:ea typeface="Roboto Light"/>
                <a:cs typeface="Roboto Light"/>
                <a:sym typeface="Roboto Light"/>
              </a:rPr>
              <a:t>s tasked to ensure all exposed members are screened (Task)</a:t>
            </a:r>
            <a:endParaRPr b="0" i="0" sz="1100" u="none" cap="none" strike="noStrike">
              <a:solidFill>
                <a:srgbClr val="5D7581"/>
              </a:solidFill>
              <a:latin typeface="Roboto Light"/>
              <a:ea typeface="Roboto Light"/>
              <a:cs typeface="Roboto Light"/>
              <a:sym typeface="Roboto Light"/>
            </a:endParaRPr>
          </a:p>
        </p:txBody>
      </p:sp>
      <p:sp>
        <p:nvSpPr>
          <p:cNvPr id="1204" name="Google Shape;1204;p5"/>
          <p:cNvSpPr/>
          <p:nvPr/>
        </p:nvSpPr>
        <p:spPr>
          <a:xfrm>
            <a:off x="2302809" y="595403"/>
            <a:ext cx="2585400" cy="669000"/>
          </a:xfrm>
          <a:prstGeom prst="chevron">
            <a:avLst>
              <a:gd fmla="val 50000" name="adj"/>
            </a:avLst>
          </a:prstGeom>
          <a:solidFill>
            <a:srgbClr val="CC4125"/>
          </a:solidFill>
          <a:ln>
            <a:noFill/>
          </a:ln>
        </p:spPr>
        <p:txBody>
          <a:bodyPr anchorCtr="0" anchor="ctr" bIns="94800" lIns="94800" spcFirstLastPara="1" rIns="94800" wrap="square" tIns="9480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Roboto Light"/>
                <a:ea typeface="Roboto Light"/>
                <a:cs typeface="Roboto Light"/>
                <a:sym typeface="Roboto Light"/>
              </a:rPr>
              <a:t>Activities</a:t>
            </a:r>
            <a:endParaRPr b="0" i="0" sz="1500" u="none" cap="none" strike="noStrike">
              <a:solidFill>
                <a:srgbClr val="FFFFFF"/>
              </a:solidFill>
              <a:latin typeface="Roboto Light"/>
              <a:ea typeface="Roboto Light"/>
              <a:cs typeface="Roboto Light"/>
              <a:sym typeface="Roboto Light"/>
            </a:endParaRPr>
          </a:p>
        </p:txBody>
      </p:sp>
      <p:sp>
        <p:nvSpPr>
          <p:cNvPr id="1205" name="Google Shape;1205;p5"/>
          <p:cNvSpPr txBox="1"/>
          <p:nvPr/>
        </p:nvSpPr>
        <p:spPr>
          <a:xfrm>
            <a:off x="2531050" y="1320420"/>
            <a:ext cx="2175000" cy="1813200"/>
          </a:xfrm>
          <a:prstGeom prst="rect">
            <a:avLst/>
          </a:prstGeom>
          <a:noFill/>
          <a:ln>
            <a:noFill/>
          </a:ln>
        </p:spPr>
        <p:txBody>
          <a:bodyPr anchorCtr="0" anchor="t" bIns="94800" lIns="94800" spcFirstLastPara="1" rIns="94800" wrap="square" tIns="94800">
            <a:noAutofit/>
          </a:bodyPr>
          <a:lstStyle/>
          <a:p>
            <a:pPr indent="-158750" lvl="0" marL="177800" marR="0" rtl="0" algn="l">
              <a:lnSpc>
                <a:spcPct val="115000"/>
              </a:lnSpc>
              <a:spcBef>
                <a:spcPts val="0"/>
              </a:spcBef>
              <a:spcAft>
                <a:spcPts val="0"/>
              </a:spcAft>
              <a:buClr>
                <a:srgbClr val="5D7581"/>
              </a:buClr>
              <a:buSzPts val="1100"/>
              <a:buFont typeface="Roboto Light"/>
              <a:buChar char="●"/>
            </a:pPr>
            <a:r>
              <a:rPr b="0" i="0" lang="en" sz="1100" u="none" cap="none" strike="noStrike">
                <a:solidFill>
                  <a:srgbClr val="5D7581"/>
                </a:solidFill>
                <a:latin typeface="Roboto Light"/>
                <a:ea typeface="Roboto Light"/>
                <a:cs typeface="Roboto Light"/>
                <a:sym typeface="Roboto Light"/>
              </a:rPr>
              <a:t>CH</a:t>
            </a:r>
            <a:r>
              <a:rPr lang="en" sz="1100">
                <a:solidFill>
                  <a:srgbClr val="5D7581"/>
                </a:solidFill>
                <a:latin typeface="Roboto Light"/>
                <a:ea typeface="Roboto Light"/>
                <a:cs typeface="Roboto Light"/>
                <a:sym typeface="Roboto Light"/>
              </a:rPr>
              <a:t>P</a:t>
            </a:r>
            <a:r>
              <a:rPr b="0" i="0" lang="en" sz="1100" u="none" cap="none" strike="noStrike">
                <a:solidFill>
                  <a:srgbClr val="5D7581"/>
                </a:solidFill>
                <a:latin typeface="Roboto Light"/>
                <a:ea typeface="Roboto Light"/>
                <a:cs typeface="Roboto Light"/>
                <a:sym typeface="Roboto Light"/>
              </a:rPr>
              <a:t>s actively screen community members for </a:t>
            </a:r>
            <a:r>
              <a:rPr lang="en" sz="1100">
                <a:solidFill>
                  <a:srgbClr val="5D7581"/>
                </a:solidFill>
                <a:latin typeface="Roboto Light"/>
                <a:ea typeface="Roboto Light"/>
                <a:cs typeface="Roboto Light"/>
                <a:sym typeface="Roboto Light"/>
              </a:rPr>
              <a:t>cholera  </a:t>
            </a:r>
            <a:endParaRPr b="0" i="0" sz="1100" u="none" cap="none" strike="noStrike">
              <a:solidFill>
                <a:srgbClr val="5D7581"/>
              </a:solidFill>
              <a:latin typeface="Roboto Light"/>
              <a:ea typeface="Roboto Light"/>
              <a:cs typeface="Roboto Light"/>
              <a:sym typeface="Roboto Light"/>
            </a:endParaRPr>
          </a:p>
          <a:p>
            <a:pPr indent="-158750" lvl="0" marL="177800" marR="0" rtl="0" algn="l">
              <a:lnSpc>
                <a:spcPct val="115000"/>
              </a:lnSpc>
              <a:spcBef>
                <a:spcPts val="0"/>
              </a:spcBef>
              <a:spcAft>
                <a:spcPts val="0"/>
              </a:spcAft>
              <a:buClr>
                <a:srgbClr val="5D7581"/>
              </a:buClr>
              <a:buSzPts val="1100"/>
              <a:buFont typeface="Roboto Light"/>
              <a:buChar char="●"/>
            </a:pPr>
            <a:r>
              <a:rPr b="0" i="0" lang="en" sz="1100" u="none" cap="none" strike="noStrike">
                <a:solidFill>
                  <a:srgbClr val="5D7581"/>
                </a:solidFill>
                <a:latin typeface="Roboto Light"/>
                <a:ea typeface="Roboto Light"/>
                <a:cs typeface="Roboto Light"/>
                <a:sym typeface="Roboto Light"/>
              </a:rPr>
              <a:t>CH</a:t>
            </a:r>
            <a:r>
              <a:rPr lang="en" sz="1100">
                <a:solidFill>
                  <a:srgbClr val="5D7581"/>
                </a:solidFill>
                <a:latin typeface="Roboto Light"/>
                <a:ea typeface="Roboto Light"/>
                <a:cs typeface="Roboto Light"/>
                <a:sym typeface="Roboto Light"/>
              </a:rPr>
              <a:t>P</a:t>
            </a:r>
            <a:r>
              <a:rPr b="0" i="0" lang="en" sz="1100" u="none" cap="none" strike="noStrike">
                <a:solidFill>
                  <a:srgbClr val="5D7581"/>
                </a:solidFill>
                <a:latin typeface="Roboto Light"/>
                <a:ea typeface="Roboto Light"/>
                <a:cs typeface="Roboto Light"/>
                <a:sym typeface="Roboto Light"/>
              </a:rPr>
              <a:t>s refer suspected </a:t>
            </a:r>
            <a:r>
              <a:rPr lang="en" sz="1100">
                <a:solidFill>
                  <a:srgbClr val="5D7581"/>
                </a:solidFill>
                <a:latin typeface="Roboto Light"/>
                <a:ea typeface="Roboto Light"/>
                <a:cs typeface="Roboto Light"/>
                <a:sym typeface="Roboto Light"/>
              </a:rPr>
              <a:t>cholera </a:t>
            </a:r>
            <a:r>
              <a:rPr b="0" i="0" lang="en" sz="1100" u="none" cap="none" strike="noStrike">
                <a:solidFill>
                  <a:srgbClr val="5D7581"/>
                </a:solidFill>
                <a:latin typeface="Roboto Light"/>
                <a:ea typeface="Roboto Light"/>
                <a:cs typeface="Roboto Light"/>
                <a:sym typeface="Roboto Light"/>
              </a:rPr>
              <a:t> cases to health facility</a:t>
            </a:r>
            <a:endParaRPr b="0" i="0" sz="1100" u="none" cap="none" strike="noStrike">
              <a:solidFill>
                <a:srgbClr val="5D7581"/>
              </a:solidFill>
              <a:latin typeface="Roboto Light"/>
              <a:ea typeface="Roboto Light"/>
              <a:cs typeface="Roboto Light"/>
              <a:sym typeface="Roboto Light"/>
            </a:endParaRPr>
          </a:p>
          <a:p>
            <a:pPr indent="-158750" lvl="0" marL="177800" marR="0" rtl="0" algn="l">
              <a:lnSpc>
                <a:spcPct val="115000"/>
              </a:lnSpc>
              <a:spcBef>
                <a:spcPts val="0"/>
              </a:spcBef>
              <a:spcAft>
                <a:spcPts val="0"/>
              </a:spcAft>
              <a:buClr>
                <a:srgbClr val="5D7581"/>
              </a:buClr>
              <a:buSzPts val="1100"/>
              <a:buFont typeface="Roboto Light"/>
              <a:buChar char="●"/>
            </a:pPr>
            <a:r>
              <a:rPr b="0" i="0" lang="en" sz="1100" u="none" cap="none" strike="noStrike">
                <a:solidFill>
                  <a:srgbClr val="5D7581"/>
                </a:solidFill>
                <a:latin typeface="Roboto Light"/>
                <a:ea typeface="Roboto Light"/>
                <a:cs typeface="Roboto Light"/>
                <a:sym typeface="Roboto Light"/>
              </a:rPr>
              <a:t>All identified </a:t>
            </a:r>
            <a:r>
              <a:rPr lang="en" sz="1100">
                <a:solidFill>
                  <a:srgbClr val="5D7581"/>
                </a:solidFill>
                <a:latin typeface="Roboto Light"/>
                <a:ea typeface="Roboto Light"/>
                <a:cs typeface="Roboto Light"/>
                <a:sym typeface="Roboto Light"/>
              </a:rPr>
              <a:t>cholera </a:t>
            </a:r>
            <a:r>
              <a:rPr b="0" i="0" lang="en" sz="1100" u="none" cap="none" strike="noStrike">
                <a:solidFill>
                  <a:srgbClr val="5D7581"/>
                </a:solidFill>
                <a:latin typeface="Roboto Light"/>
                <a:ea typeface="Roboto Light"/>
                <a:cs typeface="Roboto Light"/>
                <a:sym typeface="Roboto Light"/>
              </a:rPr>
              <a:t> patients are followed up to enroll for treatment</a:t>
            </a:r>
            <a:endParaRPr b="0" i="0" sz="1100" u="none" cap="none" strike="noStrike">
              <a:solidFill>
                <a:srgbClr val="5D7581"/>
              </a:solidFill>
              <a:latin typeface="Roboto Light"/>
              <a:ea typeface="Roboto Light"/>
              <a:cs typeface="Roboto Light"/>
              <a:sym typeface="Roboto Light"/>
            </a:endParaRPr>
          </a:p>
          <a:p>
            <a:pPr indent="0" lvl="0" marL="355600" marR="0" rtl="0" algn="l">
              <a:lnSpc>
                <a:spcPct val="115000"/>
              </a:lnSpc>
              <a:spcBef>
                <a:spcPts val="0"/>
              </a:spcBef>
              <a:spcAft>
                <a:spcPts val="0"/>
              </a:spcAft>
              <a:buClr>
                <a:srgbClr val="000000"/>
              </a:buClr>
              <a:buSzPts val="1100"/>
              <a:buFont typeface="Arial"/>
              <a:buNone/>
            </a:pPr>
            <a:r>
              <a:t/>
            </a:r>
            <a:endParaRPr b="0" i="0" sz="1100" u="none" cap="none" strike="noStrike">
              <a:solidFill>
                <a:srgbClr val="5D7581"/>
              </a:solidFill>
              <a:latin typeface="Roboto Light"/>
              <a:ea typeface="Roboto Light"/>
              <a:cs typeface="Roboto Light"/>
              <a:sym typeface="Roboto Light"/>
            </a:endParaRPr>
          </a:p>
        </p:txBody>
      </p:sp>
      <p:sp>
        <p:nvSpPr>
          <p:cNvPr id="1206" name="Google Shape;1206;p5"/>
          <p:cNvSpPr/>
          <p:nvPr/>
        </p:nvSpPr>
        <p:spPr>
          <a:xfrm>
            <a:off x="4405319" y="595358"/>
            <a:ext cx="2585400" cy="667500"/>
          </a:xfrm>
          <a:prstGeom prst="chevron">
            <a:avLst>
              <a:gd fmla="val 50000" name="adj"/>
            </a:avLst>
          </a:prstGeom>
          <a:solidFill>
            <a:srgbClr val="85200C"/>
          </a:solidFill>
          <a:ln>
            <a:noFill/>
          </a:ln>
        </p:spPr>
        <p:txBody>
          <a:bodyPr anchorCtr="0" anchor="ctr" bIns="94800" lIns="94800" spcFirstLastPara="1" rIns="94800" wrap="square" tIns="948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Roboto Light"/>
                <a:ea typeface="Roboto Light"/>
                <a:cs typeface="Roboto Light"/>
                <a:sym typeface="Roboto Light"/>
              </a:rPr>
              <a:t>Intermediary Outcomes and Assumptions</a:t>
            </a:r>
            <a:endParaRPr b="0" i="0" sz="1400" u="none" cap="none" strike="noStrike">
              <a:solidFill>
                <a:srgbClr val="FFFFFF"/>
              </a:solidFill>
              <a:latin typeface="Roboto Light"/>
              <a:ea typeface="Roboto Light"/>
              <a:cs typeface="Roboto Light"/>
              <a:sym typeface="Roboto Light"/>
            </a:endParaRPr>
          </a:p>
        </p:txBody>
      </p:sp>
      <p:sp>
        <p:nvSpPr>
          <p:cNvPr id="1207" name="Google Shape;1207;p5"/>
          <p:cNvSpPr txBox="1"/>
          <p:nvPr/>
        </p:nvSpPr>
        <p:spPr>
          <a:xfrm>
            <a:off x="4745850" y="1285574"/>
            <a:ext cx="2245200" cy="3707100"/>
          </a:xfrm>
          <a:prstGeom prst="rect">
            <a:avLst/>
          </a:prstGeom>
          <a:noFill/>
          <a:ln>
            <a:noFill/>
          </a:ln>
        </p:spPr>
        <p:txBody>
          <a:bodyPr anchorCtr="0" anchor="t" bIns="94800" lIns="94800" spcFirstLastPara="1" rIns="94800" wrap="square" tIns="94800">
            <a:noAutofit/>
          </a:bodyPr>
          <a:lstStyle/>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5D7581"/>
                </a:solidFill>
                <a:latin typeface="Roboto"/>
                <a:ea typeface="Roboto"/>
                <a:cs typeface="Roboto"/>
                <a:sym typeface="Roboto"/>
              </a:rPr>
              <a:t>Intermediary Outcomes</a:t>
            </a:r>
            <a:endParaRPr b="1" i="0" sz="1100" u="none" cap="none" strike="noStrike">
              <a:solidFill>
                <a:srgbClr val="5D7581"/>
              </a:solidFill>
              <a:latin typeface="Roboto"/>
              <a:ea typeface="Roboto"/>
              <a:cs typeface="Roboto"/>
              <a:sym typeface="Roboto"/>
            </a:endParaRPr>
          </a:p>
          <a:p>
            <a:pPr indent="-139700" lvl="0" marL="139700" marR="0" rtl="0" algn="l">
              <a:lnSpc>
                <a:spcPct val="115000"/>
              </a:lnSpc>
              <a:spcBef>
                <a:spcPts val="0"/>
              </a:spcBef>
              <a:spcAft>
                <a:spcPts val="0"/>
              </a:spcAft>
              <a:buClr>
                <a:srgbClr val="5D7581"/>
              </a:buClr>
              <a:buSzPts val="1100"/>
              <a:buFont typeface="Roboto Light"/>
              <a:buChar char="●"/>
            </a:pPr>
            <a:r>
              <a:rPr b="0" i="0" lang="en" sz="1100" u="none" cap="none" strike="noStrike">
                <a:solidFill>
                  <a:srgbClr val="5D7581"/>
                </a:solidFill>
                <a:latin typeface="Roboto Light"/>
                <a:ea typeface="Roboto Light"/>
                <a:cs typeface="Roboto Light"/>
                <a:sym typeface="Roboto Light"/>
              </a:rPr>
              <a:t>All </a:t>
            </a:r>
            <a:r>
              <a:rPr lang="en" sz="1100">
                <a:solidFill>
                  <a:srgbClr val="5D7581"/>
                </a:solidFill>
                <a:latin typeface="Roboto Light"/>
                <a:ea typeface="Roboto Light"/>
                <a:cs typeface="Roboto Light"/>
                <a:sym typeface="Roboto Light"/>
              </a:rPr>
              <a:t>cholera  </a:t>
            </a:r>
            <a:r>
              <a:rPr b="0" i="0" lang="en" sz="1100" u="none" cap="none" strike="noStrike">
                <a:solidFill>
                  <a:srgbClr val="5D7581"/>
                </a:solidFill>
                <a:latin typeface="Roboto Light"/>
                <a:ea typeface="Roboto Light"/>
                <a:cs typeface="Roboto Light"/>
                <a:sym typeface="Roboto Light"/>
              </a:rPr>
              <a:t>cases are identified</a:t>
            </a:r>
            <a:endParaRPr b="0" i="0" sz="1100" u="none" cap="none" strike="noStrike">
              <a:solidFill>
                <a:srgbClr val="5D7581"/>
              </a:solidFill>
              <a:latin typeface="Roboto Light"/>
              <a:ea typeface="Roboto Light"/>
              <a:cs typeface="Roboto Light"/>
              <a:sym typeface="Roboto Light"/>
            </a:endParaRPr>
          </a:p>
          <a:p>
            <a:pPr indent="-139700" lvl="0" marL="139700" marR="0" rtl="0" algn="l">
              <a:lnSpc>
                <a:spcPct val="115000"/>
              </a:lnSpc>
              <a:spcBef>
                <a:spcPts val="0"/>
              </a:spcBef>
              <a:spcAft>
                <a:spcPts val="0"/>
              </a:spcAft>
              <a:buClr>
                <a:srgbClr val="5D7581"/>
              </a:buClr>
              <a:buSzPts val="1100"/>
              <a:buFont typeface="Roboto Light"/>
              <a:buChar char="●"/>
            </a:pPr>
            <a:r>
              <a:rPr b="0" i="0" lang="en" sz="1100" u="none" cap="none" strike="noStrike">
                <a:solidFill>
                  <a:srgbClr val="5D7581"/>
                </a:solidFill>
                <a:latin typeface="Roboto Light"/>
                <a:ea typeface="Roboto Light"/>
                <a:cs typeface="Roboto Light"/>
                <a:sym typeface="Roboto Light"/>
              </a:rPr>
              <a:t>Patients Adhere to treatment</a:t>
            </a:r>
            <a:endParaRPr b="0" i="0" sz="1100" u="none" cap="none" strike="noStrike">
              <a:solidFill>
                <a:srgbClr val="5D7581"/>
              </a:solidFill>
              <a:latin typeface="Roboto Light"/>
              <a:ea typeface="Roboto Light"/>
              <a:cs typeface="Roboto Light"/>
              <a:sym typeface="Roboto Light"/>
            </a:endParaRPr>
          </a:p>
          <a:p>
            <a:pPr indent="-139700" lvl="0" marL="139700" marR="0" rtl="0" algn="l">
              <a:lnSpc>
                <a:spcPct val="115000"/>
              </a:lnSpc>
              <a:spcBef>
                <a:spcPts val="0"/>
              </a:spcBef>
              <a:spcAft>
                <a:spcPts val="0"/>
              </a:spcAft>
              <a:buClr>
                <a:srgbClr val="5D7581"/>
              </a:buClr>
              <a:buSzPts val="1100"/>
              <a:buFont typeface="Roboto Light"/>
              <a:buChar char="●"/>
            </a:pPr>
            <a:r>
              <a:rPr b="0" i="0" lang="en" sz="1100" u="none" cap="none" strike="noStrike">
                <a:solidFill>
                  <a:srgbClr val="5D7581"/>
                </a:solidFill>
                <a:latin typeface="Roboto Light"/>
                <a:ea typeface="Roboto Light"/>
                <a:cs typeface="Roboto Light"/>
                <a:sym typeface="Roboto Light"/>
              </a:rPr>
              <a:t>Patients not adhering to treatment are identified and followed up by the community health workers</a:t>
            </a:r>
            <a:endParaRPr b="0" i="0" sz="1100" u="none" cap="none" strike="noStrike">
              <a:solidFill>
                <a:srgbClr val="5D7581"/>
              </a:solidFill>
              <a:latin typeface="Roboto Light"/>
              <a:ea typeface="Roboto Light"/>
              <a:cs typeface="Roboto Light"/>
              <a:sym typeface="Roboto Light"/>
            </a:endParaRPr>
          </a:p>
          <a:p>
            <a:pPr indent="0" lvl="0" marL="457200" marR="0" rtl="0" algn="l">
              <a:lnSpc>
                <a:spcPct val="115000"/>
              </a:lnSpc>
              <a:spcBef>
                <a:spcPts val="0"/>
              </a:spcBef>
              <a:spcAft>
                <a:spcPts val="0"/>
              </a:spcAft>
              <a:buNone/>
            </a:pPr>
            <a:r>
              <a:t/>
            </a:r>
            <a:endParaRPr b="0" i="0" sz="1100" u="none" cap="none" strike="noStrike">
              <a:solidFill>
                <a:srgbClr val="5D7581"/>
              </a:solidFill>
              <a:latin typeface="Roboto Light"/>
              <a:ea typeface="Roboto Light"/>
              <a:cs typeface="Roboto Light"/>
              <a:sym typeface="Roboto Light"/>
            </a:endParaRPr>
          </a:p>
          <a:p>
            <a:pPr indent="0" lvl="0" marL="0" marR="0" rtl="0" algn="l">
              <a:lnSpc>
                <a:spcPct val="115000"/>
              </a:lnSpc>
              <a:spcBef>
                <a:spcPts val="0"/>
              </a:spcBef>
              <a:spcAft>
                <a:spcPts val="0"/>
              </a:spcAft>
              <a:buClr>
                <a:srgbClr val="000000"/>
              </a:buClr>
              <a:buSzPts val="1100"/>
              <a:buFont typeface="Arial"/>
              <a:buNone/>
            </a:pPr>
            <a:r>
              <a:rPr b="1" i="0" lang="en" sz="1100" u="none" cap="none" strike="noStrike">
                <a:solidFill>
                  <a:srgbClr val="5D7581"/>
                </a:solidFill>
                <a:latin typeface="Roboto"/>
                <a:ea typeface="Roboto"/>
                <a:cs typeface="Roboto"/>
                <a:sym typeface="Roboto"/>
              </a:rPr>
              <a:t>Assumptions</a:t>
            </a:r>
            <a:endParaRPr b="1" i="0" sz="1100" u="none" cap="none" strike="noStrike">
              <a:solidFill>
                <a:srgbClr val="5D7581"/>
              </a:solidFill>
              <a:latin typeface="Roboto"/>
              <a:ea typeface="Roboto"/>
              <a:cs typeface="Roboto"/>
              <a:sym typeface="Roboto"/>
            </a:endParaRPr>
          </a:p>
          <a:p>
            <a:pPr indent="-139700" lvl="0" marL="139700" marR="0" rtl="0" algn="l">
              <a:lnSpc>
                <a:spcPct val="115000"/>
              </a:lnSpc>
              <a:spcBef>
                <a:spcPts val="0"/>
              </a:spcBef>
              <a:spcAft>
                <a:spcPts val="0"/>
              </a:spcAft>
              <a:buClr>
                <a:srgbClr val="5D7581"/>
              </a:buClr>
              <a:buSzPts val="1100"/>
              <a:buFont typeface="Roboto Light"/>
              <a:buChar char="●"/>
            </a:pPr>
            <a:r>
              <a:rPr b="0" i="0" lang="en" sz="1100" u="none" cap="none" strike="noStrike">
                <a:solidFill>
                  <a:srgbClr val="5D7581"/>
                </a:solidFill>
                <a:latin typeface="Roboto Light"/>
                <a:ea typeface="Roboto Light"/>
                <a:cs typeface="Roboto Light"/>
                <a:sym typeface="Roboto Light"/>
              </a:rPr>
              <a:t>Facilities have sufficient equipment and supplies for </a:t>
            </a:r>
            <a:r>
              <a:rPr lang="en" sz="1100">
                <a:solidFill>
                  <a:srgbClr val="5D7581"/>
                </a:solidFill>
                <a:latin typeface="Roboto Light"/>
                <a:ea typeface="Roboto Light"/>
                <a:cs typeface="Roboto Light"/>
                <a:sym typeface="Roboto Light"/>
              </a:rPr>
              <a:t>cholera </a:t>
            </a:r>
            <a:r>
              <a:rPr b="0" i="0" lang="en" sz="1100" u="none" cap="none" strike="noStrike">
                <a:solidFill>
                  <a:srgbClr val="5D7581"/>
                </a:solidFill>
                <a:latin typeface="Roboto Light"/>
                <a:ea typeface="Roboto Light"/>
                <a:cs typeface="Roboto Light"/>
                <a:sym typeface="Roboto Light"/>
              </a:rPr>
              <a:t> treatment</a:t>
            </a:r>
            <a:endParaRPr b="0" i="0" sz="1100" u="none" cap="none" strike="noStrike">
              <a:solidFill>
                <a:srgbClr val="5D7581"/>
              </a:solidFill>
              <a:latin typeface="Roboto Light"/>
              <a:ea typeface="Roboto Light"/>
              <a:cs typeface="Roboto Light"/>
              <a:sym typeface="Roboto Light"/>
            </a:endParaRPr>
          </a:p>
          <a:p>
            <a:pPr indent="-139700" lvl="0" marL="139700" marR="0" rtl="0" algn="l">
              <a:lnSpc>
                <a:spcPct val="115000"/>
              </a:lnSpc>
              <a:spcBef>
                <a:spcPts val="0"/>
              </a:spcBef>
              <a:spcAft>
                <a:spcPts val="0"/>
              </a:spcAft>
              <a:buClr>
                <a:srgbClr val="5D7581"/>
              </a:buClr>
              <a:buSzPts val="1100"/>
              <a:buFont typeface="Roboto Light"/>
              <a:buChar char="●"/>
            </a:pPr>
            <a:r>
              <a:rPr b="0" i="0" lang="en" sz="1100" u="none" cap="none" strike="noStrike">
                <a:solidFill>
                  <a:srgbClr val="5D7581"/>
                </a:solidFill>
                <a:latin typeface="Roboto Light"/>
                <a:ea typeface="Roboto Light"/>
                <a:cs typeface="Roboto Light"/>
                <a:sym typeface="Roboto Light"/>
              </a:rPr>
              <a:t>CH</a:t>
            </a:r>
            <a:r>
              <a:rPr lang="en" sz="1100">
                <a:solidFill>
                  <a:srgbClr val="5D7581"/>
                </a:solidFill>
                <a:latin typeface="Roboto Light"/>
                <a:ea typeface="Roboto Light"/>
                <a:cs typeface="Roboto Light"/>
                <a:sym typeface="Roboto Light"/>
              </a:rPr>
              <a:t>P</a:t>
            </a:r>
            <a:r>
              <a:rPr b="0" i="0" lang="en" sz="1100" u="none" cap="none" strike="noStrike">
                <a:solidFill>
                  <a:srgbClr val="5D7581"/>
                </a:solidFill>
                <a:latin typeface="Roboto Light"/>
                <a:ea typeface="Roboto Light"/>
                <a:cs typeface="Roboto Light"/>
                <a:sym typeface="Roboto Light"/>
              </a:rPr>
              <a:t>s are trained well on </a:t>
            </a:r>
            <a:r>
              <a:rPr lang="en" sz="1100">
                <a:solidFill>
                  <a:srgbClr val="5D7581"/>
                </a:solidFill>
                <a:latin typeface="Roboto Light"/>
                <a:ea typeface="Roboto Light"/>
                <a:cs typeface="Roboto Light"/>
                <a:sym typeface="Roboto Light"/>
              </a:rPr>
              <a:t>cholera </a:t>
            </a:r>
            <a:r>
              <a:rPr b="0" i="0" lang="en" sz="1100" u="none" cap="none" strike="noStrike">
                <a:solidFill>
                  <a:srgbClr val="5D7581"/>
                </a:solidFill>
                <a:latin typeface="Roboto Light"/>
                <a:ea typeface="Roboto Light"/>
                <a:cs typeface="Roboto Light"/>
                <a:sym typeface="Roboto Light"/>
              </a:rPr>
              <a:t> screening</a:t>
            </a:r>
            <a:endParaRPr b="0" i="0" sz="1100" u="none" cap="none" strike="noStrike">
              <a:solidFill>
                <a:srgbClr val="5D7581"/>
              </a:solidFill>
              <a:latin typeface="Roboto Light"/>
              <a:ea typeface="Roboto Light"/>
              <a:cs typeface="Roboto Light"/>
              <a:sym typeface="Roboto Light"/>
            </a:endParaRPr>
          </a:p>
          <a:p>
            <a:pPr indent="-139700" lvl="0" marL="139700" marR="0" rtl="0" algn="l">
              <a:lnSpc>
                <a:spcPct val="115000"/>
              </a:lnSpc>
              <a:spcBef>
                <a:spcPts val="0"/>
              </a:spcBef>
              <a:spcAft>
                <a:spcPts val="0"/>
              </a:spcAft>
              <a:buClr>
                <a:srgbClr val="5D7581"/>
              </a:buClr>
              <a:buSzPts val="1100"/>
              <a:buFont typeface="Roboto Light"/>
              <a:buChar char="●"/>
            </a:pPr>
            <a:r>
              <a:rPr b="0" i="0" lang="en" sz="1100" u="none" cap="none" strike="noStrike">
                <a:solidFill>
                  <a:srgbClr val="5D7581"/>
                </a:solidFill>
                <a:latin typeface="Roboto Light"/>
                <a:ea typeface="Roboto Light"/>
                <a:cs typeface="Roboto Light"/>
                <a:sym typeface="Roboto Light"/>
              </a:rPr>
              <a:t>CH</a:t>
            </a:r>
            <a:r>
              <a:rPr lang="en" sz="1100">
                <a:solidFill>
                  <a:srgbClr val="5D7581"/>
                </a:solidFill>
                <a:latin typeface="Roboto Light"/>
                <a:ea typeface="Roboto Light"/>
                <a:cs typeface="Roboto Light"/>
                <a:sym typeface="Roboto Light"/>
              </a:rPr>
              <a:t>P</a:t>
            </a:r>
            <a:r>
              <a:rPr b="0" i="0" lang="en" sz="1100" u="none" cap="none" strike="noStrike">
                <a:solidFill>
                  <a:srgbClr val="5D7581"/>
                </a:solidFill>
                <a:latin typeface="Roboto Light"/>
                <a:ea typeface="Roboto Light"/>
                <a:cs typeface="Roboto Light"/>
                <a:sym typeface="Roboto Light"/>
              </a:rPr>
              <a:t>s have good working relationship with the community</a:t>
            </a:r>
            <a:endParaRPr b="0" i="0" sz="1100" u="none" cap="none" strike="noStrike">
              <a:solidFill>
                <a:srgbClr val="5D7581"/>
              </a:solidFill>
              <a:latin typeface="Roboto Light"/>
              <a:ea typeface="Roboto Light"/>
              <a:cs typeface="Roboto Light"/>
              <a:sym typeface="Roboto Light"/>
            </a:endParaRPr>
          </a:p>
        </p:txBody>
      </p:sp>
      <p:sp>
        <p:nvSpPr>
          <p:cNvPr id="1208" name="Google Shape;1208;p5"/>
          <p:cNvSpPr/>
          <p:nvPr/>
        </p:nvSpPr>
        <p:spPr>
          <a:xfrm>
            <a:off x="6507998" y="595407"/>
            <a:ext cx="2630700" cy="669000"/>
          </a:xfrm>
          <a:prstGeom prst="chevron">
            <a:avLst>
              <a:gd fmla="val 50000" name="adj"/>
            </a:avLst>
          </a:prstGeom>
          <a:solidFill>
            <a:srgbClr val="5B0F00"/>
          </a:solidFill>
          <a:ln>
            <a:noFill/>
          </a:ln>
        </p:spPr>
        <p:txBody>
          <a:bodyPr anchorCtr="0" anchor="ctr" bIns="94800" lIns="94800" spcFirstLastPara="1" rIns="94800" wrap="square" tIns="94800">
            <a:noAutofit/>
          </a:bodyPr>
          <a:lstStyle/>
          <a:p>
            <a:pPr indent="0" lvl="0" marL="0" marR="0" rtl="0" algn="ctr">
              <a:lnSpc>
                <a:spcPct val="100000"/>
              </a:lnSpc>
              <a:spcBef>
                <a:spcPts val="0"/>
              </a:spcBef>
              <a:spcAft>
                <a:spcPts val="0"/>
              </a:spcAft>
              <a:buClr>
                <a:srgbClr val="000000"/>
              </a:buClr>
              <a:buSzPts val="1500"/>
              <a:buFont typeface="Arial"/>
              <a:buNone/>
            </a:pPr>
            <a:r>
              <a:rPr b="0" i="0" lang="en" sz="1500" u="none" cap="none" strike="noStrike">
                <a:solidFill>
                  <a:schemeClr val="lt1"/>
                </a:solidFill>
                <a:latin typeface="Roboto Light"/>
                <a:ea typeface="Roboto Light"/>
                <a:cs typeface="Roboto Light"/>
                <a:sym typeface="Roboto Light"/>
              </a:rPr>
              <a:t>Result/Goal</a:t>
            </a:r>
            <a:endParaRPr b="0" i="0" sz="1500" u="none" cap="none" strike="noStrike">
              <a:solidFill>
                <a:srgbClr val="FFFFFF"/>
              </a:solidFill>
              <a:latin typeface="Roboto Light"/>
              <a:ea typeface="Roboto Light"/>
              <a:cs typeface="Roboto Light"/>
              <a:sym typeface="Roboto Light"/>
            </a:endParaRPr>
          </a:p>
        </p:txBody>
      </p:sp>
      <p:sp>
        <p:nvSpPr>
          <p:cNvPr id="1209" name="Google Shape;1209;p5"/>
          <p:cNvSpPr txBox="1"/>
          <p:nvPr/>
        </p:nvSpPr>
        <p:spPr>
          <a:xfrm>
            <a:off x="7095749" y="1325596"/>
            <a:ext cx="1713600" cy="2615700"/>
          </a:xfrm>
          <a:prstGeom prst="rect">
            <a:avLst/>
          </a:prstGeom>
          <a:noFill/>
          <a:ln>
            <a:noFill/>
          </a:ln>
        </p:spPr>
        <p:txBody>
          <a:bodyPr anchorCtr="0" anchor="t" bIns="94800" lIns="94800" spcFirstLastPara="1" rIns="94800" wrap="square" tIns="94800">
            <a:noAutofit/>
          </a:bodyPr>
          <a:lstStyle/>
          <a:p>
            <a:pPr indent="0" lvl="0" marL="0" marR="0" rtl="0" algn="l">
              <a:lnSpc>
                <a:spcPct val="115000"/>
              </a:lnSpc>
              <a:spcBef>
                <a:spcPts val="0"/>
              </a:spcBef>
              <a:spcAft>
                <a:spcPts val="0"/>
              </a:spcAft>
              <a:buClr>
                <a:srgbClr val="000000"/>
              </a:buClr>
              <a:buSzPts val="1100"/>
              <a:buFont typeface="Arial"/>
              <a:buNone/>
            </a:pPr>
            <a:r>
              <a:rPr lang="en" sz="1100">
                <a:solidFill>
                  <a:srgbClr val="5D7581"/>
                </a:solidFill>
                <a:latin typeface="Roboto Light"/>
                <a:ea typeface="Roboto Light"/>
                <a:cs typeface="Roboto Light"/>
                <a:sym typeface="Roboto Light"/>
              </a:rPr>
              <a:t>Control cholera</a:t>
            </a:r>
            <a:r>
              <a:rPr b="0" i="0" lang="en" sz="1100" u="none" cap="none" strike="noStrike">
                <a:solidFill>
                  <a:srgbClr val="5D7581"/>
                </a:solidFill>
                <a:latin typeface="Roboto Light"/>
                <a:ea typeface="Roboto Light"/>
                <a:cs typeface="Roboto Light"/>
                <a:sym typeface="Roboto Light"/>
              </a:rPr>
              <a:t> </a:t>
            </a:r>
            <a:r>
              <a:rPr lang="en" sz="1100">
                <a:solidFill>
                  <a:srgbClr val="5D7581"/>
                </a:solidFill>
                <a:latin typeface="Roboto Light"/>
                <a:ea typeface="Roboto Light"/>
                <a:cs typeface="Roboto Light"/>
                <a:sym typeface="Roboto Light"/>
              </a:rPr>
              <a:t>outbreaks </a:t>
            </a:r>
            <a:r>
              <a:rPr b="0" i="0" lang="en" sz="1100" u="none" cap="none" strike="noStrike">
                <a:solidFill>
                  <a:srgbClr val="5D7581"/>
                </a:solidFill>
                <a:latin typeface="Roboto Light"/>
                <a:ea typeface="Roboto Light"/>
                <a:cs typeface="Roboto Light"/>
                <a:sym typeface="Roboto Light"/>
              </a:rPr>
              <a:t>in the community</a:t>
            </a:r>
            <a:endParaRPr b="0" i="0" sz="1100" u="none" cap="none" strike="noStrike">
              <a:solidFill>
                <a:srgbClr val="5D7581"/>
              </a:solidFill>
              <a:latin typeface="Roboto Light"/>
              <a:ea typeface="Roboto Light"/>
              <a:cs typeface="Roboto Light"/>
              <a:sym typeface="Roboto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6"/>
          <p:cNvSpPr/>
          <p:nvPr/>
        </p:nvSpPr>
        <p:spPr>
          <a:xfrm>
            <a:off x="7938097" y="2293950"/>
            <a:ext cx="629400" cy="555600"/>
          </a:xfrm>
          <a:prstGeom prst="foldedCorner">
            <a:avLst>
              <a:gd fmla="val 31922" name="adj"/>
            </a:avLst>
          </a:prstGeom>
          <a:solidFill>
            <a:srgbClr val="F479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6"/>
          <p:cNvSpPr/>
          <p:nvPr/>
        </p:nvSpPr>
        <p:spPr>
          <a:xfrm>
            <a:off x="4138088" y="707913"/>
            <a:ext cx="535500" cy="434700"/>
          </a:xfrm>
          <a:prstGeom prst="rect">
            <a:avLst/>
          </a:prstGeom>
          <a:solidFill>
            <a:srgbClr val="F47963"/>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6"/>
          <p:cNvSpPr/>
          <p:nvPr/>
        </p:nvSpPr>
        <p:spPr>
          <a:xfrm>
            <a:off x="2100300" y="1088913"/>
            <a:ext cx="535500" cy="434700"/>
          </a:xfrm>
          <a:prstGeom prst="rect">
            <a:avLst/>
          </a:prstGeom>
          <a:solidFill>
            <a:srgbClr val="F47963"/>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6"/>
          <p:cNvSpPr/>
          <p:nvPr/>
        </p:nvSpPr>
        <p:spPr>
          <a:xfrm>
            <a:off x="673375" y="1834413"/>
            <a:ext cx="629400" cy="434700"/>
          </a:xfrm>
          <a:prstGeom prst="foldedCorner">
            <a:avLst>
              <a:gd fmla="val 31922" name="adj"/>
            </a:avLst>
          </a:prstGeom>
          <a:solidFill>
            <a:srgbClr val="F479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6"/>
          <p:cNvSpPr txBox="1"/>
          <p:nvPr/>
        </p:nvSpPr>
        <p:spPr>
          <a:xfrm>
            <a:off x="1546825" y="148700"/>
            <a:ext cx="6117000" cy="38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 sz="1800">
                <a:solidFill>
                  <a:srgbClr val="007EC7"/>
                </a:solidFill>
                <a:latin typeface="Nunito Sans Black"/>
                <a:ea typeface="Nunito Sans Black"/>
                <a:cs typeface="Nunito Sans Black"/>
                <a:sym typeface="Nunito Sans Black"/>
              </a:rPr>
              <a:t>EARLY DETECTION SURVEILLANCE </a:t>
            </a:r>
            <a:r>
              <a:rPr b="0" i="0" lang="en" sz="1800" u="none" cap="none" strike="noStrike">
                <a:solidFill>
                  <a:srgbClr val="007EC7"/>
                </a:solidFill>
                <a:latin typeface="Nunito Sans Black"/>
                <a:ea typeface="Nunito Sans Black"/>
                <a:cs typeface="Nunito Sans Black"/>
                <a:sym typeface="Nunito Sans Black"/>
              </a:rPr>
              <a:t>WORKFLOW </a:t>
            </a:r>
            <a:endParaRPr b="0" i="0" sz="1800" u="none" cap="none" strike="noStrike">
              <a:solidFill>
                <a:srgbClr val="007EC7"/>
              </a:solidFill>
              <a:latin typeface="Nunito Sans Black"/>
              <a:ea typeface="Nunito Sans Black"/>
              <a:cs typeface="Nunito Sans Black"/>
              <a:sym typeface="Nunito Sans Black"/>
            </a:endParaRPr>
          </a:p>
        </p:txBody>
      </p:sp>
      <p:sp>
        <p:nvSpPr>
          <p:cNvPr id="1219" name="Google Shape;1219;p6"/>
          <p:cNvSpPr txBox="1"/>
          <p:nvPr/>
        </p:nvSpPr>
        <p:spPr>
          <a:xfrm>
            <a:off x="203300" y="2398135"/>
            <a:ext cx="1428900" cy="93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i="0" lang="en" sz="900" u="none" cap="none" strike="noStrike">
                <a:solidFill>
                  <a:schemeClr val="dk1"/>
                </a:solidFill>
                <a:latin typeface="Nunito Sans"/>
                <a:ea typeface="Nunito Sans"/>
                <a:cs typeface="Nunito Sans"/>
                <a:sym typeface="Nunito Sans"/>
              </a:rPr>
              <a:t>Household  </a:t>
            </a:r>
            <a:r>
              <a:rPr b="1" lang="en" sz="900">
                <a:solidFill>
                  <a:schemeClr val="dk1"/>
                </a:solidFill>
                <a:latin typeface="Nunito Sans"/>
                <a:ea typeface="Nunito Sans"/>
                <a:cs typeface="Nunito Sans"/>
                <a:sym typeface="Nunito Sans"/>
              </a:rPr>
              <a:t>Mapping</a:t>
            </a:r>
            <a:endParaRPr b="1" sz="9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lang="en" sz="800">
                <a:solidFill>
                  <a:schemeClr val="dk1"/>
                </a:solidFill>
                <a:latin typeface="Nunito Sans"/>
                <a:ea typeface="Nunito Sans"/>
                <a:cs typeface="Nunito Sans"/>
                <a:sym typeface="Nunito Sans"/>
              </a:rPr>
              <a:t>CHP carries out household mapping </a:t>
            </a:r>
            <a:endParaRPr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t/>
            </a:r>
            <a:endParaRPr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lang="en" sz="800">
                <a:solidFill>
                  <a:schemeClr val="dk1"/>
                </a:solidFill>
                <a:latin typeface="Nunito Sans"/>
                <a:ea typeface="Nunito Sans"/>
                <a:cs typeface="Nunito Sans"/>
                <a:sym typeface="Nunito Sans"/>
              </a:rPr>
              <a:t>Completes </a:t>
            </a:r>
            <a:r>
              <a:rPr b="1" lang="en" sz="800">
                <a:solidFill>
                  <a:schemeClr val="dk1"/>
                </a:solidFill>
                <a:latin typeface="Nunito Sans"/>
                <a:ea typeface="Nunito Sans"/>
                <a:cs typeface="Nunito Sans"/>
                <a:sym typeface="Nunito Sans"/>
              </a:rPr>
              <a:t>MOH 513</a:t>
            </a:r>
            <a:endParaRPr b="1"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800"/>
              </a:spcAft>
              <a:buClr>
                <a:srgbClr val="000000"/>
              </a:buClr>
              <a:buSzPts val="1000"/>
              <a:buFont typeface="Arial"/>
              <a:buNone/>
            </a:pPr>
            <a:r>
              <a:t/>
            </a:r>
            <a:endParaRPr b="1" i="0" sz="900" u="none" cap="none" strike="noStrike">
              <a:solidFill>
                <a:srgbClr val="000000"/>
              </a:solidFill>
              <a:latin typeface="Nunito Sans"/>
              <a:ea typeface="Nunito Sans"/>
              <a:cs typeface="Nunito Sans"/>
              <a:sym typeface="Nunito Sans"/>
            </a:endParaRPr>
          </a:p>
        </p:txBody>
      </p:sp>
      <p:sp>
        <p:nvSpPr>
          <p:cNvPr id="1220" name="Google Shape;1220;p6"/>
          <p:cNvSpPr txBox="1"/>
          <p:nvPr/>
        </p:nvSpPr>
        <p:spPr>
          <a:xfrm>
            <a:off x="2024100" y="1553200"/>
            <a:ext cx="1500900" cy="1198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lang="en" sz="800">
                <a:solidFill>
                  <a:srgbClr val="434343"/>
                </a:solidFill>
                <a:latin typeface="Nunito Sans Black"/>
                <a:ea typeface="Nunito Sans Black"/>
                <a:cs typeface="Nunito Sans Black"/>
                <a:sym typeface="Nunito Sans Black"/>
              </a:rPr>
              <a:t>Routine</a:t>
            </a:r>
            <a:r>
              <a:rPr b="0" i="0" lang="en" sz="800" u="none" cap="none" strike="noStrike">
                <a:solidFill>
                  <a:srgbClr val="434343"/>
                </a:solidFill>
                <a:latin typeface="Nunito Sans Black"/>
                <a:ea typeface="Nunito Sans Black"/>
                <a:cs typeface="Nunito Sans Black"/>
                <a:sym typeface="Nunito Sans Black"/>
              </a:rPr>
              <a:t> visit</a:t>
            </a:r>
            <a:endParaRPr b="0" i="0" sz="800" u="none" cap="none" strike="noStrike">
              <a:solidFill>
                <a:srgbClr val="434343"/>
              </a:solidFill>
              <a:latin typeface="Nunito Sans Black"/>
              <a:ea typeface="Nunito Sans Black"/>
              <a:cs typeface="Nunito Sans Black"/>
              <a:sym typeface="Nunito Sans Black"/>
            </a:endParaRPr>
          </a:p>
          <a:p>
            <a:pPr indent="0" lvl="0" marL="0" rtl="0" algn="l">
              <a:lnSpc>
                <a:spcPct val="115000"/>
              </a:lnSpc>
              <a:spcBef>
                <a:spcPts val="0"/>
              </a:spcBef>
              <a:spcAft>
                <a:spcPts val="0"/>
              </a:spcAft>
              <a:buClr>
                <a:schemeClr val="dk1"/>
              </a:buClr>
              <a:buSzPts val="1000"/>
              <a:buFont typeface="Arial"/>
              <a:buNone/>
            </a:pPr>
            <a:r>
              <a:rPr b="1" lang="en" sz="800">
                <a:solidFill>
                  <a:srgbClr val="434343"/>
                </a:solidFill>
                <a:latin typeface="Nunito Sans"/>
                <a:ea typeface="Nunito Sans"/>
                <a:cs typeface="Nunito Sans"/>
                <a:sym typeface="Nunito Sans"/>
              </a:rPr>
              <a:t>CHP</a:t>
            </a:r>
            <a:r>
              <a:rPr lang="en" sz="800">
                <a:solidFill>
                  <a:srgbClr val="434343"/>
                </a:solidFill>
                <a:latin typeface="Nunito Sans"/>
                <a:ea typeface="Nunito Sans"/>
                <a:cs typeface="Nunito Sans"/>
                <a:sym typeface="Nunito Sans"/>
              </a:rPr>
              <a:t> makes </a:t>
            </a:r>
            <a:r>
              <a:rPr lang="en" sz="800">
                <a:solidFill>
                  <a:srgbClr val="434343"/>
                </a:solidFill>
                <a:latin typeface="Nunito Sans"/>
                <a:ea typeface="Nunito Sans"/>
                <a:cs typeface="Nunito Sans"/>
                <a:sym typeface="Nunito Sans"/>
                <a:extLst>
                  <a:ext uri="http://customooxmlschemas.google.com/">
                    <go:slidesCustomData xmlns:go="http://customooxmlschemas.google.com/" textRoundtripDataId="0"/>
                  </a:ext>
                </a:extLst>
              </a:rPr>
              <a:t>routine visit &amp; </a:t>
            </a:r>
            <a:r>
              <a:rPr b="1" lang="en" sz="800">
                <a:solidFill>
                  <a:srgbClr val="00FF00"/>
                </a:solidFill>
                <a:latin typeface="Nunito Sans"/>
                <a:ea typeface="Nunito Sans"/>
                <a:cs typeface="Nunito Sans"/>
                <a:sym typeface="Nunito Sans"/>
                <a:extLst>
                  <a:ext uri="http://customooxmlschemas.google.com/">
                    <go:slidesCustomData xmlns:go="http://customooxmlschemas.google.com/" textRoundtripDataId="1"/>
                  </a:ext>
                </a:extLst>
              </a:rPr>
              <a:t>Conducts assessments for suspected cases.</a:t>
            </a:r>
            <a:endParaRPr b="1" sz="800">
              <a:solidFill>
                <a:srgbClr val="00FF00"/>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sz="800">
              <a:solidFill>
                <a:srgbClr val="434343"/>
              </a:solidFill>
              <a:latin typeface="Nunito Sans"/>
              <a:ea typeface="Nunito Sans"/>
              <a:cs typeface="Nunito Sans"/>
              <a:sym typeface="Nunito Sans"/>
            </a:endParaRPr>
          </a:p>
          <a:p>
            <a:pPr indent="0" lvl="0" marL="0" rtl="0" algn="l">
              <a:lnSpc>
                <a:spcPct val="115000"/>
              </a:lnSpc>
              <a:spcBef>
                <a:spcPts val="0"/>
              </a:spcBef>
              <a:spcAft>
                <a:spcPts val="0"/>
              </a:spcAft>
              <a:buClr>
                <a:schemeClr val="dk1"/>
              </a:buClr>
              <a:buSzPts val="1000"/>
              <a:buFont typeface="Arial"/>
              <a:buNone/>
            </a:pPr>
            <a:r>
              <a:rPr lang="en" sz="800">
                <a:solidFill>
                  <a:srgbClr val="434343"/>
                </a:solidFill>
                <a:latin typeface="Nunito Sans"/>
                <a:ea typeface="Nunito Sans"/>
                <a:cs typeface="Nunito Sans"/>
                <a:sym typeface="Nunito Sans"/>
              </a:rPr>
              <a:t>Completes </a:t>
            </a:r>
            <a:r>
              <a:rPr b="1" lang="en" sz="800">
                <a:solidFill>
                  <a:srgbClr val="434343"/>
                </a:solidFill>
                <a:latin typeface="Nunito Sans"/>
                <a:ea typeface="Nunito Sans"/>
                <a:cs typeface="Nunito Sans"/>
                <a:sym typeface="Nunito Sans"/>
              </a:rPr>
              <a:t>MOH 514</a:t>
            </a:r>
            <a:endParaRPr sz="800">
              <a:solidFill>
                <a:srgbClr val="434343"/>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b="0" i="0" sz="800" u="none" cap="none" strike="noStrike">
              <a:solidFill>
                <a:srgbClr val="EA9999"/>
              </a:solidFill>
              <a:latin typeface="Nunito Sans"/>
              <a:ea typeface="Nunito Sans"/>
              <a:cs typeface="Nunito Sans"/>
              <a:sym typeface="Nunito Sans"/>
            </a:endParaRPr>
          </a:p>
        </p:txBody>
      </p:sp>
      <p:sp>
        <p:nvSpPr>
          <p:cNvPr id="1221" name="Google Shape;1221;p6"/>
          <p:cNvSpPr txBox="1"/>
          <p:nvPr/>
        </p:nvSpPr>
        <p:spPr>
          <a:xfrm>
            <a:off x="650000" y="1758963"/>
            <a:ext cx="535500" cy="4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 sz="800">
                <a:solidFill>
                  <a:srgbClr val="FFFFFF"/>
                </a:solidFill>
                <a:latin typeface="Nunito Sans SemiBold"/>
                <a:ea typeface="Nunito Sans SemiBold"/>
                <a:cs typeface="Nunito Sans SemiBold"/>
                <a:sym typeface="Nunito Sans SemiBold"/>
              </a:rPr>
              <a:t>Form - MOH 513</a:t>
            </a:r>
            <a:endParaRPr sz="800">
              <a:solidFill>
                <a:srgbClr val="FFFFFF"/>
              </a:solidFill>
              <a:latin typeface="Nunito Sans SemiBold"/>
              <a:ea typeface="Nunito Sans SemiBold"/>
              <a:cs typeface="Nunito Sans SemiBold"/>
              <a:sym typeface="Nunito Sans SemiBold"/>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latin typeface="Nunito Sans SemiBold"/>
              <a:ea typeface="Nunito Sans SemiBold"/>
              <a:cs typeface="Nunito Sans SemiBold"/>
              <a:sym typeface="Nunito Sans SemiBold"/>
            </a:endParaRPr>
          </a:p>
        </p:txBody>
      </p:sp>
      <p:grpSp>
        <p:nvGrpSpPr>
          <p:cNvPr id="1222" name="Google Shape;1222;p6"/>
          <p:cNvGrpSpPr/>
          <p:nvPr/>
        </p:nvGrpSpPr>
        <p:grpSpPr>
          <a:xfrm>
            <a:off x="833573" y="1375545"/>
            <a:ext cx="443088" cy="383429"/>
            <a:chOff x="3283577" y="1136824"/>
            <a:chExt cx="788693" cy="665907"/>
          </a:xfrm>
        </p:grpSpPr>
        <p:pic>
          <p:nvPicPr>
            <p:cNvPr id="1223" name="Google Shape;1223;p6"/>
            <p:cNvPicPr preferRelativeResize="0"/>
            <p:nvPr/>
          </p:nvPicPr>
          <p:blipFill rotWithShape="1">
            <a:blip r:embed="rId3">
              <a:alphaModFix/>
            </a:blip>
            <a:srcRect b="0" l="0" r="0" t="0"/>
            <a:stretch/>
          </p:blipFill>
          <p:spPr>
            <a:xfrm>
              <a:off x="3283577" y="1136824"/>
              <a:ext cx="330837" cy="665907"/>
            </a:xfrm>
            <a:prstGeom prst="rect">
              <a:avLst/>
            </a:prstGeom>
            <a:noFill/>
            <a:ln>
              <a:noFill/>
            </a:ln>
          </p:spPr>
        </p:pic>
        <p:pic>
          <p:nvPicPr>
            <p:cNvPr id="1224" name="Google Shape;1224;p6"/>
            <p:cNvPicPr preferRelativeResize="0"/>
            <p:nvPr/>
          </p:nvPicPr>
          <p:blipFill rotWithShape="1">
            <a:blip r:embed="rId4">
              <a:alphaModFix/>
            </a:blip>
            <a:srcRect b="0" l="0" r="0" t="0"/>
            <a:stretch/>
          </p:blipFill>
          <p:spPr>
            <a:xfrm>
              <a:off x="3949500" y="1322598"/>
              <a:ext cx="122770" cy="234900"/>
            </a:xfrm>
            <a:prstGeom prst="rect">
              <a:avLst/>
            </a:prstGeom>
            <a:noFill/>
            <a:ln>
              <a:noFill/>
            </a:ln>
          </p:spPr>
        </p:pic>
      </p:grpSp>
      <p:sp>
        <p:nvSpPr>
          <p:cNvPr id="1225" name="Google Shape;1225;p6"/>
          <p:cNvSpPr/>
          <p:nvPr/>
        </p:nvSpPr>
        <p:spPr>
          <a:xfrm>
            <a:off x="5743072" y="1150500"/>
            <a:ext cx="629400" cy="555600"/>
          </a:xfrm>
          <a:prstGeom prst="foldedCorner">
            <a:avLst>
              <a:gd fmla="val 31922" name="adj"/>
            </a:avLst>
          </a:prstGeom>
          <a:solidFill>
            <a:srgbClr val="F479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26" name="Google Shape;1226;p6"/>
          <p:cNvPicPr preferRelativeResize="0"/>
          <p:nvPr/>
        </p:nvPicPr>
        <p:blipFill>
          <a:blip r:embed="rId5">
            <a:alphaModFix/>
          </a:blip>
          <a:stretch>
            <a:fillRect/>
          </a:stretch>
        </p:blipFill>
        <p:spPr>
          <a:xfrm>
            <a:off x="370075" y="1435137"/>
            <a:ext cx="411900" cy="411900"/>
          </a:xfrm>
          <a:prstGeom prst="rect">
            <a:avLst/>
          </a:prstGeom>
          <a:noFill/>
          <a:ln>
            <a:noFill/>
          </a:ln>
        </p:spPr>
      </p:pic>
      <p:cxnSp>
        <p:nvCxnSpPr>
          <p:cNvPr id="1227" name="Google Shape;1227;p6"/>
          <p:cNvCxnSpPr/>
          <p:nvPr/>
        </p:nvCxnSpPr>
        <p:spPr>
          <a:xfrm flipH="1" rot="10800000">
            <a:off x="1283550" y="1562538"/>
            <a:ext cx="693600" cy="341100"/>
          </a:xfrm>
          <a:prstGeom prst="straightConnector1">
            <a:avLst/>
          </a:prstGeom>
          <a:noFill/>
          <a:ln cap="flat" cmpd="sng" w="9525">
            <a:solidFill>
              <a:schemeClr val="dk2"/>
            </a:solidFill>
            <a:prstDash val="solid"/>
            <a:round/>
            <a:headEnd len="med" w="med" type="none"/>
            <a:tailEnd len="med" w="med" type="triangle"/>
          </a:ln>
        </p:spPr>
      </p:cxnSp>
      <p:cxnSp>
        <p:nvCxnSpPr>
          <p:cNvPr id="1228" name="Google Shape;1228;p6"/>
          <p:cNvCxnSpPr/>
          <p:nvPr/>
        </p:nvCxnSpPr>
        <p:spPr>
          <a:xfrm flipH="1" rot="10800000">
            <a:off x="3109138" y="873226"/>
            <a:ext cx="906900" cy="422700"/>
          </a:xfrm>
          <a:prstGeom prst="straightConnector1">
            <a:avLst/>
          </a:prstGeom>
          <a:noFill/>
          <a:ln cap="flat" cmpd="sng" w="9525">
            <a:solidFill>
              <a:schemeClr val="dk2"/>
            </a:solidFill>
            <a:prstDash val="solid"/>
            <a:round/>
            <a:headEnd len="med" w="med" type="none"/>
            <a:tailEnd len="med" w="med" type="triangle"/>
          </a:ln>
        </p:spPr>
      </p:cxnSp>
      <p:pic>
        <p:nvPicPr>
          <p:cNvPr id="1229" name="Google Shape;1229;p6"/>
          <p:cNvPicPr preferRelativeResize="0"/>
          <p:nvPr/>
        </p:nvPicPr>
        <p:blipFill>
          <a:blip r:embed="rId6">
            <a:alphaModFix/>
          </a:blip>
          <a:stretch>
            <a:fillRect/>
          </a:stretch>
        </p:blipFill>
        <p:spPr>
          <a:xfrm>
            <a:off x="6441363" y="1205039"/>
            <a:ext cx="411900" cy="446533"/>
          </a:xfrm>
          <a:prstGeom prst="rect">
            <a:avLst/>
          </a:prstGeom>
          <a:noFill/>
          <a:ln>
            <a:noFill/>
          </a:ln>
        </p:spPr>
      </p:pic>
      <p:pic>
        <p:nvPicPr>
          <p:cNvPr id="1230" name="Google Shape;1230;p6"/>
          <p:cNvPicPr preferRelativeResize="0"/>
          <p:nvPr/>
        </p:nvPicPr>
        <p:blipFill>
          <a:blip r:embed="rId7">
            <a:alphaModFix/>
          </a:blip>
          <a:stretch>
            <a:fillRect/>
          </a:stretch>
        </p:blipFill>
        <p:spPr>
          <a:xfrm>
            <a:off x="2697250" y="1065288"/>
            <a:ext cx="411900" cy="411900"/>
          </a:xfrm>
          <a:prstGeom prst="rect">
            <a:avLst/>
          </a:prstGeom>
          <a:noFill/>
          <a:ln>
            <a:noFill/>
          </a:ln>
        </p:spPr>
      </p:pic>
      <p:pic>
        <p:nvPicPr>
          <p:cNvPr id="1231" name="Google Shape;1231;p6"/>
          <p:cNvPicPr preferRelativeResize="0"/>
          <p:nvPr/>
        </p:nvPicPr>
        <p:blipFill>
          <a:blip r:embed="rId8">
            <a:alphaModFix/>
          </a:blip>
          <a:stretch>
            <a:fillRect/>
          </a:stretch>
        </p:blipFill>
        <p:spPr>
          <a:xfrm>
            <a:off x="7895962" y="2894024"/>
            <a:ext cx="369288" cy="341100"/>
          </a:xfrm>
          <a:prstGeom prst="rect">
            <a:avLst/>
          </a:prstGeom>
          <a:noFill/>
          <a:ln>
            <a:noFill/>
          </a:ln>
        </p:spPr>
      </p:pic>
      <p:cxnSp>
        <p:nvCxnSpPr>
          <p:cNvPr id="1232" name="Google Shape;1232;p6"/>
          <p:cNvCxnSpPr>
            <a:stCxn id="1233" idx="3"/>
          </p:cNvCxnSpPr>
          <p:nvPr/>
        </p:nvCxnSpPr>
        <p:spPr>
          <a:xfrm>
            <a:off x="5017850" y="925275"/>
            <a:ext cx="732600" cy="318600"/>
          </a:xfrm>
          <a:prstGeom prst="straightConnector1">
            <a:avLst/>
          </a:prstGeom>
          <a:noFill/>
          <a:ln cap="flat" cmpd="sng" w="9525">
            <a:solidFill>
              <a:schemeClr val="dk2"/>
            </a:solidFill>
            <a:prstDash val="solid"/>
            <a:round/>
            <a:headEnd len="med" w="med" type="none"/>
            <a:tailEnd len="med" w="med" type="triangle"/>
          </a:ln>
        </p:spPr>
      </p:cxnSp>
      <p:pic>
        <p:nvPicPr>
          <p:cNvPr id="1234" name="Google Shape;1234;p6"/>
          <p:cNvPicPr preferRelativeResize="0"/>
          <p:nvPr/>
        </p:nvPicPr>
        <p:blipFill>
          <a:blip r:embed="rId9">
            <a:alphaModFix/>
          </a:blip>
          <a:stretch>
            <a:fillRect/>
          </a:stretch>
        </p:blipFill>
        <p:spPr>
          <a:xfrm>
            <a:off x="8244500" y="2852637"/>
            <a:ext cx="411900" cy="411900"/>
          </a:xfrm>
          <a:prstGeom prst="rect">
            <a:avLst/>
          </a:prstGeom>
          <a:noFill/>
          <a:ln>
            <a:noFill/>
          </a:ln>
        </p:spPr>
      </p:pic>
      <p:pic>
        <p:nvPicPr>
          <p:cNvPr id="1233" name="Google Shape;1233;p6"/>
          <p:cNvPicPr preferRelativeResize="0"/>
          <p:nvPr/>
        </p:nvPicPr>
        <p:blipFill>
          <a:blip r:embed="rId10">
            <a:alphaModFix/>
          </a:blip>
          <a:stretch>
            <a:fillRect/>
          </a:stretch>
        </p:blipFill>
        <p:spPr>
          <a:xfrm>
            <a:off x="4605950" y="719325"/>
            <a:ext cx="411900" cy="411900"/>
          </a:xfrm>
          <a:prstGeom prst="rect">
            <a:avLst/>
          </a:prstGeom>
          <a:noFill/>
          <a:ln>
            <a:noFill/>
          </a:ln>
        </p:spPr>
      </p:pic>
      <p:sp>
        <p:nvSpPr>
          <p:cNvPr id="1235" name="Google Shape;1235;p6"/>
          <p:cNvSpPr txBox="1"/>
          <p:nvPr/>
        </p:nvSpPr>
        <p:spPr>
          <a:xfrm>
            <a:off x="2129550" y="1023301"/>
            <a:ext cx="5355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 sz="800">
                <a:solidFill>
                  <a:srgbClr val="FFFFFF"/>
                </a:solidFill>
                <a:latin typeface="Nunito Sans SemiBold"/>
                <a:ea typeface="Nunito Sans SemiBold"/>
                <a:cs typeface="Nunito Sans SemiBold"/>
                <a:sym typeface="Nunito Sans SemiBold"/>
              </a:rPr>
              <a:t>Form - MOH 514</a:t>
            </a:r>
            <a:endParaRPr sz="800">
              <a:solidFill>
                <a:srgbClr val="FFFFFF"/>
              </a:solidFill>
              <a:latin typeface="Nunito Sans SemiBold"/>
              <a:ea typeface="Nunito Sans SemiBold"/>
              <a:cs typeface="Nunito Sans SemiBold"/>
              <a:sym typeface="Nunito Sans SemiBold"/>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latin typeface="Nunito Sans SemiBold"/>
              <a:ea typeface="Nunito Sans SemiBold"/>
              <a:cs typeface="Nunito Sans SemiBold"/>
              <a:sym typeface="Nunito Sans SemiBold"/>
            </a:endParaRPr>
          </a:p>
        </p:txBody>
      </p:sp>
      <p:sp>
        <p:nvSpPr>
          <p:cNvPr id="1236" name="Google Shape;1236;p6"/>
          <p:cNvSpPr txBox="1"/>
          <p:nvPr/>
        </p:nvSpPr>
        <p:spPr>
          <a:xfrm>
            <a:off x="3759950" y="1208200"/>
            <a:ext cx="1596600" cy="2188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lang="en" sz="800">
                <a:solidFill>
                  <a:schemeClr val="dk1"/>
                </a:solidFill>
                <a:latin typeface="Nunito Sans"/>
                <a:ea typeface="Nunito Sans"/>
                <a:cs typeface="Nunito Sans"/>
                <a:sym typeface="Nunito Sans"/>
              </a:rPr>
              <a:t>Keywords “dehydration” and “diarrhoea” create alert for suspicious cholera</a:t>
            </a:r>
            <a:endParaRPr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t/>
            </a:r>
            <a:endParaRPr b="1" sz="800">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b="1" lang="en" sz="800">
                <a:latin typeface="Nunito Sans"/>
                <a:ea typeface="Nunito Sans"/>
                <a:cs typeface="Nunito Sans"/>
                <a:sym typeface="Nunito Sans"/>
              </a:rPr>
              <a:t>Alert</a:t>
            </a:r>
            <a:endParaRPr b="1" sz="800">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b="1" lang="en" sz="800">
                <a:latin typeface="Nunito Sans"/>
                <a:ea typeface="Nunito Sans"/>
                <a:cs typeface="Nunito Sans"/>
                <a:sym typeface="Nunito Sans"/>
              </a:rPr>
              <a:t>CHA</a:t>
            </a:r>
            <a:r>
              <a:rPr lang="en" sz="800">
                <a:latin typeface="Nunito Sans"/>
                <a:ea typeface="Nunito Sans"/>
                <a:cs typeface="Nunito Sans"/>
                <a:sym typeface="Nunito Sans"/>
              </a:rPr>
              <a:t> receives alert </a:t>
            </a:r>
            <a:r>
              <a:rPr lang="en" sz="800">
                <a:latin typeface="Nunito Sans"/>
                <a:ea typeface="Nunito Sans"/>
                <a:cs typeface="Nunito Sans"/>
                <a:sym typeface="Nunito Sans"/>
              </a:rPr>
              <a:t>for</a:t>
            </a:r>
            <a:r>
              <a:rPr lang="en" sz="800">
                <a:latin typeface="Nunito Sans"/>
                <a:ea typeface="Nunito Sans"/>
                <a:cs typeface="Nunito Sans"/>
                <a:sym typeface="Nunito Sans"/>
              </a:rPr>
              <a:t> a </a:t>
            </a:r>
            <a:r>
              <a:rPr lang="en" sz="800">
                <a:latin typeface="Nunito Sans"/>
                <a:ea typeface="Nunito Sans"/>
                <a:cs typeface="Nunito Sans"/>
                <a:sym typeface="Nunito Sans"/>
              </a:rPr>
              <a:t>suspicious</a:t>
            </a:r>
            <a:r>
              <a:rPr lang="en" sz="800">
                <a:latin typeface="Nunito Sans"/>
                <a:ea typeface="Nunito Sans"/>
                <a:cs typeface="Nunito Sans"/>
                <a:sym typeface="Nunito Sans"/>
              </a:rPr>
              <a:t> cholera case. </a:t>
            </a:r>
            <a:endParaRPr sz="800">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t/>
            </a:r>
            <a:endParaRPr b="1" sz="800">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b="1" lang="en" sz="800">
                <a:latin typeface="Nunito Sans"/>
                <a:ea typeface="Nunito Sans"/>
                <a:cs typeface="Nunito Sans"/>
                <a:sym typeface="Nunito Sans"/>
              </a:rPr>
              <a:t>Task</a:t>
            </a:r>
            <a:endParaRPr b="1" sz="800">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lang="en" sz="800">
                <a:latin typeface="Nunito Sans"/>
                <a:ea typeface="Nunito Sans"/>
                <a:cs typeface="Nunito Sans"/>
                <a:sym typeface="Nunito Sans"/>
              </a:rPr>
              <a:t>CHT</a:t>
            </a:r>
            <a:r>
              <a:rPr b="1" lang="en" sz="800">
                <a:latin typeface="Nunito Sans"/>
                <a:ea typeface="Nunito Sans"/>
                <a:cs typeface="Nunito Sans"/>
                <a:sym typeface="Nunito Sans"/>
              </a:rPr>
              <a:t> </a:t>
            </a:r>
            <a:r>
              <a:rPr lang="en" sz="800">
                <a:latin typeface="Nunito Sans"/>
                <a:ea typeface="Nunito Sans"/>
                <a:cs typeface="Nunito Sans"/>
                <a:sym typeface="Nunito Sans"/>
              </a:rPr>
              <a:t>creates task for CHA to </a:t>
            </a:r>
            <a:r>
              <a:rPr lang="en" sz="800">
                <a:solidFill>
                  <a:srgbClr val="00FF00"/>
                </a:solidFill>
                <a:latin typeface="Nunito Sans"/>
                <a:ea typeface="Nunito Sans"/>
                <a:cs typeface="Nunito Sans"/>
                <a:sym typeface="Nunito Sans"/>
              </a:rPr>
              <a:t>Verify</a:t>
            </a:r>
            <a:r>
              <a:rPr lang="en" sz="800">
                <a:latin typeface="Nunito Sans"/>
                <a:ea typeface="Nunito Sans"/>
                <a:cs typeface="Nunito Sans"/>
                <a:sym typeface="Nunito Sans"/>
              </a:rPr>
              <a:t> the information and if necessary, escalate after investigation</a:t>
            </a:r>
            <a:endParaRPr sz="800">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t/>
            </a:r>
            <a:endParaRPr sz="800">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lang="en" sz="800">
                <a:latin typeface="Nunito Sans"/>
                <a:ea typeface="Nunito Sans"/>
                <a:cs typeface="Nunito Sans"/>
                <a:sym typeface="Nunito Sans"/>
              </a:rPr>
              <a:t>Completes </a:t>
            </a:r>
            <a:r>
              <a:rPr b="1" lang="en" sz="800">
                <a:latin typeface="Nunito Sans"/>
                <a:ea typeface="Nunito Sans"/>
                <a:cs typeface="Nunito Sans"/>
                <a:sym typeface="Nunito Sans"/>
              </a:rPr>
              <a:t>MOH 515</a:t>
            </a:r>
            <a:r>
              <a:rPr lang="en" sz="800">
                <a:latin typeface="Nunito Sans"/>
                <a:ea typeface="Nunito Sans"/>
                <a:cs typeface="Nunito Sans"/>
                <a:sym typeface="Nunito Sans"/>
              </a:rPr>
              <a:t> </a:t>
            </a:r>
            <a:endParaRPr i="0" sz="800" u="none" cap="none" strike="noStrike">
              <a:solidFill>
                <a:srgbClr val="000000"/>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b="1" i="0" sz="600" u="none" cap="none" strike="noStrike">
              <a:solidFill>
                <a:srgbClr val="000000"/>
              </a:solidFill>
              <a:latin typeface="Nunito Sans"/>
              <a:ea typeface="Nunito Sans"/>
              <a:cs typeface="Nunito Sans"/>
              <a:sym typeface="Nunito Sans"/>
            </a:endParaRPr>
          </a:p>
        </p:txBody>
      </p:sp>
      <p:sp>
        <p:nvSpPr>
          <p:cNvPr id="1237" name="Google Shape;1237;p6"/>
          <p:cNvSpPr txBox="1"/>
          <p:nvPr/>
        </p:nvSpPr>
        <p:spPr>
          <a:xfrm>
            <a:off x="4133638" y="601101"/>
            <a:ext cx="5355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 sz="800">
                <a:solidFill>
                  <a:srgbClr val="FFFFFF"/>
                </a:solidFill>
                <a:latin typeface="Nunito Sans SemiBold"/>
                <a:ea typeface="Nunito Sans SemiBold"/>
                <a:cs typeface="Nunito Sans SemiBold"/>
                <a:sym typeface="Nunito Sans SemiBold"/>
              </a:rPr>
              <a:t>Form - MOH 515</a:t>
            </a:r>
            <a:endParaRPr sz="800">
              <a:solidFill>
                <a:srgbClr val="FFFFFF"/>
              </a:solidFill>
              <a:latin typeface="Nunito Sans SemiBold"/>
              <a:ea typeface="Nunito Sans SemiBold"/>
              <a:cs typeface="Nunito Sans SemiBold"/>
              <a:sym typeface="Nunito Sans SemiBold"/>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latin typeface="Nunito Sans SemiBold"/>
              <a:ea typeface="Nunito Sans SemiBold"/>
              <a:cs typeface="Nunito Sans SemiBold"/>
              <a:sym typeface="Nunito Sans SemiBold"/>
            </a:endParaRPr>
          </a:p>
        </p:txBody>
      </p:sp>
      <p:sp>
        <p:nvSpPr>
          <p:cNvPr id="1238" name="Google Shape;1238;p6"/>
          <p:cNvSpPr txBox="1"/>
          <p:nvPr/>
        </p:nvSpPr>
        <p:spPr>
          <a:xfrm>
            <a:off x="5832938" y="1100326"/>
            <a:ext cx="5355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 sz="800">
                <a:solidFill>
                  <a:srgbClr val="FFFFFF"/>
                </a:solidFill>
                <a:latin typeface="Nunito Sans SemiBold"/>
                <a:ea typeface="Nunito Sans SemiBold"/>
                <a:cs typeface="Nunito Sans SemiBold"/>
                <a:sym typeface="Nunito Sans SemiBold"/>
              </a:rPr>
              <a:t>Form - MOH 502</a:t>
            </a:r>
            <a:endParaRPr sz="800">
              <a:solidFill>
                <a:srgbClr val="FFFFFF"/>
              </a:solidFill>
              <a:latin typeface="Nunito Sans SemiBold"/>
              <a:ea typeface="Nunito Sans SemiBold"/>
              <a:cs typeface="Nunito Sans SemiBold"/>
              <a:sym typeface="Nunito Sans SemiBold"/>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latin typeface="Nunito Sans SemiBold"/>
              <a:ea typeface="Nunito Sans SemiBold"/>
              <a:cs typeface="Nunito Sans SemiBold"/>
              <a:sym typeface="Nunito Sans SemiBold"/>
            </a:endParaRPr>
          </a:p>
        </p:txBody>
      </p:sp>
      <p:sp>
        <p:nvSpPr>
          <p:cNvPr id="1239" name="Google Shape;1239;p6"/>
          <p:cNvSpPr txBox="1"/>
          <p:nvPr/>
        </p:nvSpPr>
        <p:spPr>
          <a:xfrm>
            <a:off x="5883225" y="1632400"/>
            <a:ext cx="1500900" cy="160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lang="en" sz="800">
                <a:solidFill>
                  <a:schemeClr val="dk1"/>
                </a:solidFill>
                <a:latin typeface="Nunito Sans"/>
                <a:ea typeface="Nunito Sans"/>
                <a:cs typeface="Nunito Sans"/>
                <a:sym typeface="Nunito Sans"/>
              </a:rPr>
              <a:t>Facility </a:t>
            </a:r>
            <a:r>
              <a:rPr lang="en" sz="800">
                <a:solidFill>
                  <a:schemeClr val="dk1"/>
                </a:solidFill>
                <a:latin typeface="Nunito Sans"/>
                <a:ea typeface="Nunito Sans"/>
                <a:cs typeface="Nunito Sans"/>
                <a:sym typeface="Nunito Sans"/>
              </a:rPr>
              <a:t>disease</a:t>
            </a:r>
            <a:r>
              <a:rPr lang="en" sz="800">
                <a:solidFill>
                  <a:schemeClr val="dk1"/>
                </a:solidFill>
                <a:latin typeface="Nunito Sans"/>
                <a:ea typeface="Nunito Sans"/>
                <a:cs typeface="Nunito Sans"/>
                <a:sym typeface="Nunito Sans"/>
              </a:rPr>
              <a:t> </a:t>
            </a:r>
            <a:r>
              <a:rPr lang="en" sz="800">
                <a:solidFill>
                  <a:schemeClr val="dk1"/>
                </a:solidFill>
                <a:latin typeface="Nunito Sans"/>
                <a:ea typeface="Nunito Sans"/>
                <a:cs typeface="Nunito Sans"/>
                <a:sym typeface="Nunito Sans"/>
              </a:rPr>
              <a:t>surveillance</a:t>
            </a:r>
            <a:r>
              <a:rPr lang="en" sz="800">
                <a:solidFill>
                  <a:schemeClr val="dk1"/>
                </a:solidFill>
                <a:latin typeface="Nunito Sans"/>
                <a:ea typeface="Nunito Sans"/>
                <a:cs typeface="Nunito Sans"/>
                <a:sym typeface="Nunito Sans"/>
              </a:rPr>
              <a:t> team (DS Team) </a:t>
            </a:r>
            <a:r>
              <a:rPr b="1" lang="en" sz="800">
                <a:solidFill>
                  <a:schemeClr val="dk1"/>
                </a:solidFill>
                <a:latin typeface="Nunito Sans"/>
                <a:ea typeface="Nunito Sans"/>
                <a:cs typeface="Nunito Sans"/>
                <a:sym typeface="Nunito Sans"/>
              </a:rPr>
              <a:t>alerted</a:t>
            </a:r>
            <a:r>
              <a:rPr lang="en" sz="800">
                <a:solidFill>
                  <a:schemeClr val="dk1"/>
                </a:solidFill>
                <a:latin typeface="Nunito Sans"/>
                <a:ea typeface="Nunito Sans"/>
                <a:cs typeface="Nunito Sans"/>
                <a:sym typeface="Nunito Sans"/>
              </a:rPr>
              <a:t> to review </a:t>
            </a:r>
            <a:r>
              <a:rPr b="1" lang="en" sz="800">
                <a:solidFill>
                  <a:schemeClr val="dk1"/>
                </a:solidFill>
                <a:latin typeface="Nunito Sans"/>
                <a:ea typeface="Nunito Sans"/>
                <a:cs typeface="Nunito Sans"/>
                <a:sym typeface="Nunito Sans"/>
              </a:rPr>
              <a:t>MOH 515 </a:t>
            </a:r>
            <a:endParaRPr b="1"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sz="800">
              <a:solidFill>
                <a:schemeClr val="dk1"/>
              </a:solidFill>
              <a:latin typeface="Nunito Sans"/>
              <a:ea typeface="Nunito Sans"/>
              <a:cs typeface="Nunito Sans"/>
              <a:sym typeface="Nunito Sans"/>
            </a:endParaRPr>
          </a:p>
          <a:p>
            <a:pPr indent="0" lvl="0" marL="0" rtl="0" algn="l">
              <a:lnSpc>
                <a:spcPct val="115000"/>
              </a:lnSpc>
              <a:spcBef>
                <a:spcPts val="0"/>
              </a:spcBef>
              <a:spcAft>
                <a:spcPts val="0"/>
              </a:spcAft>
              <a:buClr>
                <a:schemeClr val="dk1"/>
              </a:buClr>
              <a:buSzPts val="1000"/>
              <a:buFont typeface="Arial"/>
              <a:buNone/>
            </a:pPr>
            <a:r>
              <a:rPr b="1" lang="en" sz="800">
                <a:solidFill>
                  <a:schemeClr val="dk1"/>
                </a:solidFill>
                <a:latin typeface="Nunito Sans"/>
                <a:ea typeface="Nunito Sans"/>
                <a:cs typeface="Nunito Sans"/>
                <a:sym typeface="Nunito Sans"/>
              </a:rPr>
              <a:t>Task</a:t>
            </a:r>
            <a:endParaRPr b="1" sz="800">
              <a:solidFill>
                <a:schemeClr val="dk1"/>
              </a:solidFill>
              <a:latin typeface="Nunito Sans"/>
              <a:ea typeface="Nunito Sans"/>
              <a:cs typeface="Nunito Sans"/>
              <a:sym typeface="Nunito Sans"/>
            </a:endParaRPr>
          </a:p>
          <a:p>
            <a:pPr indent="0" lvl="0" marL="0" rtl="0" algn="l">
              <a:lnSpc>
                <a:spcPct val="115000"/>
              </a:lnSpc>
              <a:spcBef>
                <a:spcPts val="0"/>
              </a:spcBef>
              <a:spcAft>
                <a:spcPts val="0"/>
              </a:spcAft>
              <a:buClr>
                <a:schemeClr val="dk1"/>
              </a:buClr>
              <a:buSzPts val="1000"/>
              <a:buFont typeface="Arial"/>
              <a:buNone/>
            </a:pPr>
            <a:r>
              <a:rPr lang="en" sz="800">
                <a:solidFill>
                  <a:schemeClr val="dk1"/>
                </a:solidFill>
                <a:latin typeface="Nunito Sans"/>
                <a:ea typeface="Nunito Sans"/>
                <a:cs typeface="Nunito Sans"/>
                <a:sym typeface="Nunito Sans"/>
              </a:rPr>
              <a:t>CHT creates task for DS Team to text CHA and verify the suspicious case. </a:t>
            </a:r>
            <a:endParaRPr sz="800">
              <a:solidFill>
                <a:schemeClr val="dk1"/>
              </a:solidFill>
              <a:latin typeface="Nunito Sans"/>
              <a:ea typeface="Nunito Sans"/>
              <a:cs typeface="Nunito Sans"/>
              <a:sym typeface="Nunito Sans"/>
            </a:endParaRPr>
          </a:p>
          <a:p>
            <a:pPr indent="0" lvl="0" marL="0" rtl="0" algn="l">
              <a:lnSpc>
                <a:spcPct val="115000"/>
              </a:lnSpc>
              <a:spcBef>
                <a:spcPts val="0"/>
              </a:spcBef>
              <a:spcAft>
                <a:spcPts val="0"/>
              </a:spcAft>
              <a:buClr>
                <a:schemeClr val="dk1"/>
              </a:buClr>
              <a:buSzPts val="1000"/>
              <a:buFont typeface="Arial"/>
              <a:buNone/>
            </a:pPr>
            <a:r>
              <a:t/>
            </a:r>
            <a:endParaRPr sz="800">
              <a:solidFill>
                <a:schemeClr val="dk1"/>
              </a:solidFill>
              <a:latin typeface="Nunito Sans"/>
              <a:ea typeface="Nunito Sans"/>
              <a:cs typeface="Nunito Sans"/>
              <a:sym typeface="Nunito Sans"/>
            </a:endParaRPr>
          </a:p>
          <a:p>
            <a:pPr indent="0" lvl="0" marL="0" rtl="0" algn="l">
              <a:lnSpc>
                <a:spcPct val="115000"/>
              </a:lnSpc>
              <a:spcBef>
                <a:spcPts val="0"/>
              </a:spcBef>
              <a:spcAft>
                <a:spcPts val="0"/>
              </a:spcAft>
              <a:buClr>
                <a:schemeClr val="dk1"/>
              </a:buClr>
              <a:buSzPts val="1000"/>
              <a:buFont typeface="Arial"/>
              <a:buNone/>
            </a:pPr>
            <a:r>
              <a:rPr lang="en" sz="800">
                <a:solidFill>
                  <a:schemeClr val="dk1"/>
                </a:solidFill>
                <a:latin typeface="Nunito Sans"/>
                <a:ea typeface="Nunito Sans"/>
                <a:cs typeface="Nunito Sans"/>
                <a:sym typeface="Nunito Sans"/>
              </a:rPr>
              <a:t>Completes </a:t>
            </a:r>
            <a:r>
              <a:rPr b="1" lang="en" sz="800">
                <a:solidFill>
                  <a:schemeClr val="dk1"/>
                </a:solidFill>
                <a:latin typeface="Nunito Sans"/>
                <a:ea typeface="Nunito Sans"/>
                <a:cs typeface="Nunito Sans"/>
                <a:sym typeface="Nunito Sans"/>
              </a:rPr>
              <a:t>MOH 502</a:t>
            </a:r>
            <a:endParaRPr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sz="800">
              <a:solidFill>
                <a:schemeClr val="dk1"/>
              </a:solidFill>
              <a:latin typeface="Nunito Sans"/>
              <a:ea typeface="Nunito Sans"/>
              <a:cs typeface="Nunito Sans"/>
              <a:sym typeface="Nunito Sans"/>
            </a:endParaRPr>
          </a:p>
        </p:txBody>
      </p:sp>
      <p:cxnSp>
        <p:nvCxnSpPr>
          <p:cNvPr id="1240" name="Google Shape;1240;p6"/>
          <p:cNvCxnSpPr/>
          <p:nvPr/>
        </p:nvCxnSpPr>
        <p:spPr>
          <a:xfrm flipH="1">
            <a:off x="3504100" y="3773100"/>
            <a:ext cx="3741600" cy="540000"/>
          </a:xfrm>
          <a:prstGeom prst="straightConnector1">
            <a:avLst/>
          </a:prstGeom>
          <a:noFill/>
          <a:ln cap="flat" cmpd="sng" w="9525">
            <a:solidFill>
              <a:schemeClr val="dk2"/>
            </a:solidFill>
            <a:prstDash val="solid"/>
            <a:round/>
            <a:headEnd len="med" w="med" type="none"/>
            <a:tailEnd len="med" w="med" type="triangle"/>
          </a:ln>
        </p:spPr>
      </p:cxnSp>
      <p:sp>
        <p:nvSpPr>
          <p:cNvPr id="1241" name="Google Shape;1241;p6"/>
          <p:cNvSpPr txBox="1"/>
          <p:nvPr/>
        </p:nvSpPr>
        <p:spPr>
          <a:xfrm>
            <a:off x="7985038" y="2323801"/>
            <a:ext cx="5355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 sz="800">
                <a:solidFill>
                  <a:srgbClr val="FFFFFF"/>
                </a:solidFill>
                <a:latin typeface="Nunito Sans SemiBold"/>
                <a:ea typeface="Nunito Sans SemiBold"/>
                <a:cs typeface="Nunito Sans SemiBold"/>
                <a:sym typeface="Nunito Sans SemiBold"/>
              </a:rPr>
              <a:t>Form - MOH 505</a:t>
            </a:r>
            <a:endParaRPr sz="800">
              <a:solidFill>
                <a:srgbClr val="FFFFFF"/>
              </a:solidFill>
              <a:latin typeface="Nunito Sans SemiBold"/>
              <a:ea typeface="Nunito Sans SemiBold"/>
              <a:cs typeface="Nunito Sans SemiBold"/>
              <a:sym typeface="Nunito Sans SemiBold"/>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latin typeface="Nunito Sans SemiBold"/>
              <a:ea typeface="Nunito Sans SemiBold"/>
              <a:cs typeface="Nunito Sans SemiBold"/>
              <a:sym typeface="Nunito Sans SemiBold"/>
            </a:endParaRPr>
          </a:p>
        </p:txBody>
      </p:sp>
      <p:sp>
        <p:nvSpPr>
          <p:cNvPr id="1242" name="Google Shape;1242;p6"/>
          <p:cNvSpPr txBox="1"/>
          <p:nvPr/>
        </p:nvSpPr>
        <p:spPr>
          <a:xfrm>
            <a:off x="7212175" y="3264525"/>
            <a:ext cx="1732200" cy="18063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lang="en" sz="800">
                <a:solidFill>
                  <a:schemeClr val="dk1"/>
                </a:solidFill>
                <a:latin typeface="Nunito Sans"/>
                <a:ea typeface="Nunito Sans"/>
                <a:cs typeface="Nunito Sans"/>
                <a:sym typeface="Nunito Sans"/>
              </a:rPr>
              <a:t>Sub County disease surveillance officer alerted to review </a:t>
            </a:r>
            <a:r>
              <a:rPr b="1" lang="en" sz="800">
                <a:solidFill>
                  <a:schemeClr val="dk1"/>
                </a:solidFill>
                <a:latin typeface="Nunito Sans"/>
                <a:ea typeface="Nunito Sans"/>
                <a:cs typeface="Nunito Sans"/>
                <a:sym typeface="Nunito Sans"/>
              </a:rPr>
              <a:t>MOH 502</a:t>
            </a:r>
            <a:endParaRPr b="1"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b="1" lang="en" sz="800">
                <a:solidFill>
                  <a:schemeClr val="dk1"/>
                </a:solidFill>
                <a:latin typeface="Nunito Sans"/>
                <a:ea typeface="Nunito Sans"/>
                <a:cs typeface="Nunito Sans"/>
                <a:sym typeface="Nunito Sans"/>
              </a:rPr>
              <a:t>Task</a:t>
            </a:r>
            <a:endParaRPr b="1"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lang="en" sz="800">
                <a:solidFill>
                  <a:schemeClr val="dk1"/>
                </a:solidFill>
                <a:latin typeface="Nunito Sans"/>
                <a:ea typeface="Nunito Sans"/>
                <a:cs typeface="Nunito Sans"/>
                <a:sym typeface="Nunito Sans"/>
              </a:rPr>
              <a:t>CHT creates task for Surveillance Officer to complete </a:t>
            </a:r>
            <a:r>
              <a:rPr b="1" lang="en" sz="800">
                <a:solidFill>
                  <a:schemeClr val="dk1"/>
                </a:solidFill>
                <a:latin typeface="Nunito Sans"/>
                <a:ea typeface="Nunito Sans"/>
                <a:cs typeface="Nunito Sans"/>
                <a:sym typeface="Nunito Sans"/>
              </a:rPr>
              <a:t>MOH 505</a:t>
            </a:r>
            <a:r>
              <a:rPr lang="en" sz="800">
                <a:solidFill>
                  <a:schemeClr val="dk1"/>
                </a:solidFill>
                <a:latin typeface="Nunito Sans"/>
                <a:ea typeface="Nunito Sans"/>
                <a:cs typeface="Nunito Sans"/>
                <a:sym typeface="Nunito Sans"/>
              </a:rPr>
              <a:t> and text facility DS team to verify the information and/or create follow up fact finding task or either terminate the investigation</a:t>
            </a:r>
            <a:endParaRPr sz="800">
              <a:solidFill>
                <a:schemeClr val="dk1"/>
              </a:solidFill>
              <a:latin typeface="Nunito Sans"/>
              <a:ea typeface="Nunito Sans"/>
              <a:cs typeface="Nunito Sans"/>
              <a:sym typeface="Nunito Sans"/>
            </a:endParaRPr>
          </a:p>
        </p:txBody>
      </p:sp>
      <p:cxnSp>
        <p:nvCxnSpPr>
          <p:cNvPr id="1243" name="Google Shape;1243;p6"/>
          <p:cNvCxnSpPr/>
          <p:nvPr/>
        </p:nvCxnSpPr>
        <p:spPr>
          <a:xfrm>
            <a:off x="7296250" y="2171025"/>
            <a:ext cx="599700" cy="227100"/>
          </a:xfrm>
          <a:prstGeom prst="straightConnector1">
            <a:avLst/>
          </a:prstGeom>
          <a:noFill/>
          <a:ln cap="flat" cmpd="sng" w="9525">
            <a:solidFill>
              <a:schemeClr val="dk2"/>
            </a:solidFill>
            <a:prstDash val="solid"/>
            <a:round/>
            <a:headEnd len="med" w="med" type="none"/>
            <a:tailEnd len="med" w="med" type="triangle"/>
          </a:ln>
        </p:spPr>
      </p:cxnSp>
      <p:sp>
        <p:nvSpPr>
          <p:cNvPr id="1244" name="Google Shape;1244;p6"/>
          <p:cNvSpPr txBox="1"/>
          <p:nvPr/>
        </p:nvSpPr>
        <p:spPr>
          <a:xfrm>
            <a:off x="1546825" y="3953950"/>
            <a:ext cx="1732200" cy="936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lang="en" sz="800">
                <a:solidFill>
                  <a:schemeClr val="dk1"/>
                </a:solidFill>
                <a:latin typeface="Nunito Sans"/>
                <a:ea typeface="Nunito Sans"/>
                <a:cs typeface="Nunito Sans"/>
                <a:sym typeface="Nunito Sans"/>
              </a:rPr>
              <a:t>Task</a:t>
            </a:r>
            <a:endParaRPr b="1"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lang="en" sz="800">
                <a:solidFill>
                  <a:schemeClr val="dk1"/>
                </a:solidFill>
                <a:latin typeface="Nunito Sans"/>
                <a:ea typeface="Nunito Sans"/>
                <a:cs typeface="Nunito Sans"/>
                <a:sym typeface="Nunito Sans"/>
              </a:rPr>
              <a:t>CHT creates task and for the facility DS team, CHA and CHP Lead to gather more information, investigate and submit report.</a:t>
            </a:r>
            <a:endParaRPr sz="800">
              <a:solidFill>
                <a:schemeClr val="dk1"/>
              </a:solidFill>
              <a:latin typeface="Nunito Sans"/>
              <a:ea typeface="Nunito Sans"/>
              <a:cs typeface="Nunito Sans"/>
              <a:sym typeface="Nunito Sans"/>
            </a:endParaRPr>
          </a:p>
        </p:txBody>
      </p:sp>
      <p:pic>
        <p:nvPicPr>
          <p:cNvPr id="1245" name="Google Shape;1245;p6"/>
          <p:cNvPicPr preferRelativeResize="0"/>
          <p:nvPr/>
        </p:nvPicPr>
        <p:blipFill>
          <a:blip r:embed="rId7">
            <a:alphaModFix/>
          </a:blip>
          <a:stretch>
            <a:fillRect/>
          </a:stretch>
        </p:blipFill>
        <p:spPr>
          <a:xfrm>
            <a:off x="1632200" y="3468225"/>
            <a:ext cx="411900" cy="411900"/>
          </a:xfrm>
          <a:prstGeom prst="rect">
            <a:avLst/>
          </a:prstGeom>
          <a:noFill/>
          <a:ln>
            <a:noFill/>
          </a:ln>
        </p:spPr>
      </p:pic>
      <p:pic>
        <p:nvPicPr>
          <p:cNvPr id="1246" name="Google Shape;1246;p6"/>
          <p:cNvPicPr preferRelativeResize="0"/>
          <p:nvPr/>
        </p:nvPicPr>
        <p:blipFill>
          <a:blip r:embed="rId10">
            <a:alphaModFix/>
          </a:blip>
          <a:stretch>
            <a:fillRect/>
          </a:stretch>
        </p:blipFill>
        <p:spPr>
          <a:xfrm>
            <a:off x="2162100" y="3237012"/>
            <a:ext cx="411900" cy="411900"/>
          </a:xfrm>
          <a:prstGeom prst="rect">
            <a:avLst/>
          </a:prstGeom>
          <a:noFill/>
          <a:ln>
            <a:noFill/>
          </a:ln>
        </p:spPr>
      </p:pic>
      <p:pic>
        <p:nvPicPr>
          <p:cNvPr id="1247" name="Google Shape;1247;p6"/>
          <p:cNvPicPr preferRelativeResize="0"/>
          <p:nvPr/>
        </p:nvPicPr>
        <p:blipFill>
          <a:blip r:embed="rId8">
            <a:alphaModFix/>
          </a:blip>
          <a:stretch>
            <a:fillRect/>
          </a:stretch>
        </p:blipFill>
        <p:spPr>
          <a:xfrm>
            <a:off x="6752962" y="1293824"/>
            <a:ext cx="369288" cy="341100"/>
          </a:xfrm>
          <a:prstGeom prst="rect">
            <a:avLst/>
          </a:prstGeom>
          <a:noFill/>
          <a:ln>
            <a:noFill/>
          </a:ln>
        </p:spPr>
      </p:pic>
      <p:pic>
        <p:nvPicPr>
          <p:cNvPr id="1248" name="Google Shape;1248;p6"/>
          <p:cNvPicPr preferRelativeResize="0"/>
          <p:nvPr/>
        </p:nvPicPr>
        <p:blipFill>
          <a:blip r:embed="rId8">
            <a:alphaModFix/>
          </a:blip>
          <a:stretch>
            <a:fillRect/>
          </a:stretch>
        </p:blipFill>
        <p:spPr>
          <a:xfrm>
            <a:off x="2635812" y="3503624"/>
            <a:ext cx="369288" cy="341100"/>
          </a:xfrm>
          <a:prstGeom prst="rect">
            <a:avLst/>
          </a:prstGeom>
          <a:noFill/>
          <a:ln>
            <a:noFill/>
          </a:ln>
        </p:spPr>
      </p:pic>
      <p:pic>
        <p:nvPicPr>
          <p:cNvPr id="1249" name="Google Shape;1249;p6"/>
          <p:cNvPicPr preferRelativeResize="0"/>
          <p:nvPr/>
        </p:nvPicPr>
        <p:blipFill>
          <a:blip r:embed="rId10">
            <a:alphaModFix/>
          </a:blip>
          <a:stretch>
            <a:fillRect/>
          </a:stretch>
        </p:blipFill>
        <p:spPr>
          <a:xfrm>
            <a:off x="4758350" y="871725"/>
            <a:ext cx="411900" cy="411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g25d5461c177_0_61"/>
          <p:cNvSpPr/>
          <p:nvPr/>
        </p:nvSpPr>
        <p:spPr>
          <a:xfrm>
            <a:off x="5561347" y="3420838"/>
            <a:ext cx="629400" cy="555600"/>
          </a:xfrm>
          <a:prstGeom prst="foldedCorner">
            <a:avLst>
              <a:gd fmla="val 31922" name="adj"/>
            </a:avLst>
          </a:prstGeom>
          <a:solidFill>
            <a:srgbClr val="F479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25d5461c177_0_61"/>
          <p:cNvSpPr/>
          <p:nvPr/>
        </p:nvSpPr>
        <p:spPr>
          <a:xfrm>
            <a:off x="6244297" y="1366500"/>
            <a:ext cx="629400" cy="555600"/>
          </a:xfrm>
          <a:prstGeom prst="foldedCorner">
            <a:avLst>
              <a:gd fmla="val 31922" name="adj"/>
            </a:avLst>
          </a:prstGeom>
          <a:solidFill>
            <a:srgbClr val="F479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25d5461c177_0_61"/>
          <p:cNvSpPr/>
          <p:nvPr/>
        </p:nvSpPr>
        <p:spPr>
          <a:xfrm>
            <a:off x="2233863" y="1335663"/>
            <a:ext cx="535500" cy="434700"/>
          </a:xfrm>
          <a:prstGeom prst="rect">
            <a:avLst/>
          </a:prstGeom>
          <a:solidFill>
            <a:srgbClr val="F47963"/>
          </a:solidFill>
          <a:ln>
            <a:noFill/>
          </a:ln>
        </p:spPr>
        <p:txBody>
          <a:bodyPr anchorCtr="0" anchor="ctr" bIns="51425" lIns="51425" spcFirstLastPara="1" rIns="51425" wrap="square" tIns="5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25d5461c177_0_61"/>
          <p:cNvSpPr/>
          <p:nvPr/>
        </p:nvSpPr>
        <p:spPr>
          <a:xfrm>
            <a:off x="329400" y="1861188"/>
            <a:ext cx="629400" cy="434700"/>
          </a:xfrm>
          <a:prstGeom prst="foldedCorner">
            <a:avLst>
              <a:gd fmla="val 31922" name="adj"/>
            </a:avLst>
          </a:prstGeom>
          <a:solidFill>
            <a:srgbClr val="F479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25d5461c177_0_61"/>
          <p:cNvSpPr txBox="1"/>
          <p:nvPr/>
        </p:nvSpPr>
        <p:spPr>
          <a:xfrm>
            <a:off x="833575" y="124700"/>
            <a:ext cx="7078500" cy="38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800"/>
              <a:buFont typeface="Arial"/>
              <a:buNone/>
            </a:pPr>
            <a:r>
              <a:rPr lang="en" sz="1800">
                <a:solidFill>
                  <a:srgbClr val="007EC7"/>
                </a:solidFill>
                <a:latin typeface="Nunito Sans Black"/>
                <a:ea typeface="Nunito Sans Black"/>
                <a:cs typeface="Nunito Sans Black"/>
                <a:sym typeface="Nunito Sans Black"/>
              </a:rPr>
              <a:t>CHOLERA OUTBREAK SURVEILLANCE   WORKFLOW</a:t>
            </a:r>
            <a:endParaRPr b="0" i="0" sz="1800" u="none" cap="none" strike="noStrike">
              <a:solidFill>
                <a:srgbClr val="007EC7"/>
              </a:solidFill>
              <a:latin typeface="Nunito Sans Black"/>
              <a:ea typeface="Nunito Sans Black"/>
              <a:cs typeface="Nunito Sans Black"/>
              <a:sym typeface="Nunito Sans Black"/>
            </a:endParaRPr>
          </a:p>
        </p:txBody>
      </p:sp>
      <p:sp>
        <p:nvSpPr>
          <p:cNvPr id="1259" name="Google Shape;1259;g25d5461c177_0_61"/>
          <p:cNvSpPr txBox="1"/>
          <p:nvPr/>
        </p:nvSpPr>
        <p:spPr>
          <a:xfrm>
            <a:off x="203300" y="2398125"/>
            <a:ext cx="1428900" cy="23640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n" sz="800">
                <a:solidFill>
                  <a:schemeClr val="dk1"/>
                </a:solidFill>
                <a:latin typeface="Nunito Sans"/>
                <a:ea typeface="Nunito Sans"/>
                <a:cs typeface="Nunito Sans"/>
                <a:sym typeface="Nunito Sans"/>
              </a:rPr>
              <a:t>Outbreak </a:t>
            </a:r>
            <a:r>
              <a:rPr b="1" lang="en" sz="800">
                <a:solidFill>
                  <a:schemeClr val="dk1"/>
                </a:solidFill>
                <a:latin typeface="Nunito Sans"/>
                <a:ea typeface="Nunito Sans"/>
                <a:cs typeface="Nunito Sans"/>
                <a:sym typeface="Nunito Sans"/>
              </a:rPr>
              <a:t>Investigation</a:t>
            </a:r>
            <a:endParaRPr b="1"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lang="en" sz="700">
                <a:solidFill>
                  <a:schemeClr val="dk1"/>
                </a:solidFill>
                <a:latin typeface="Nunito Sans"/>
                <a:ea typeface="Nunito Sans"/>
                <a:cs typeface="Nunito Sans"/>
                <a:sym typeface="Nunito Sans"/>
              </a:rPr>
              <a:t>CHP carries out outbreak investigation in epidemic area and fills in MOH 100. </a:t>
            </a:r>
            <a:endParaRPr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t/>
            </a:r>
            <a:endParaRPr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b="1" lang="en" sz="700">
                <a:solidFill>
                  <a:schemeClr val="dk1"/>
                </a:solidFill>
                <a:latin typeface="Nunito Sans"/>
                <a:ea typeface="Nunito Sans"/>
                <a:cs typeface="Nunito Sans"/>
                <a:sym typeface="Nunito Sans"/>
              </a:rPr>
              <a:t>Task</a:t>
            </a:r>
            <a:endParaRPr b="1"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b="1" lang="en" sz="700">
                <a:solidFill>
                  <a:srgbClr val="434343"/>
                </a:solidFill>
                <a:latin typeface="Nunito Sans"/>
                <a:ea typeface="Nunito Sans"/>
                <a:cs typeface="Nunito Sans"/>
                <a:sym typeface="Nunito Sans"/>
              </a:rPr>
              <a:t>Nudge/</a:t>
            </a:r>
            <a:r>
              <a:rPr lang="en" sz="700">
                <a:solidFill>
                  <a:srgbClr val="434343"/>
                </a:solidFill>
                <a:latin typeface="Nunito Sans"/>
                <a:ea typeface="Nunito Sans"/>
                <a:cs typeface="Nunito Sans"/>
                <a:sym typeface="Nunito Sans"/>
              </a:rPr>
              <a:t> </a:t>
            </a:r>
            <a:r>
              <a:rPr b="1" lang="en" sz="700">
                <a:solidFill>
                  <a:srgbClr val="434343"/>
                </a:solidFill>
                <a:latin typeface="Nunito Sans"/>
                <a:ea typeface="Nunito Sans"/>
                <a:cs typeface="Nunito Sans"/>
                <a:sym typeface="Nunito Sans"/>
              </a:rPr>
              <a:t>in app</a:t>
            </a:r>
            <a:r>
              <a:rPr lang="en" sz="700">
                <a:solidFill>
                  <a:srgbClr val="434343"/>
                </a:solidFill>
                <a:latin typeface="Nunito Sans"/>
                <a:ea typeface="Nunito Sans"/>
                <a:cs typeface="Nunito Sans"/>
                <a:sym typeface="Nunito Sans"/>
              </a:rPr>
              <a:t> </a:t>
            </a:r>
            <a:r>
              <a:rPr b="1" lang="en" sz="700">
                <a:solidFill>
                  <a:srgbClr val="434343"/>
                </a:solidFill>
                <a:latin typeface="Nunito Sans"/>
                <a:ea typeface="Nunito Sans"/>
                <a:cs typeface="Nunito Sans"/>
                <a:sym typeface="Nunito Sans"/>
              </a:rPr>
              <a:t>prompt </a:t>
            </a:r>
            <a:r>
              <a:rPr lang="en" sz="700">
                <a:solidFill>
                  <a:schemeClr val="dk1"/>
                </a:solidFill>
                <a:latin typeface="Nunito Sans"/>
                <a:ea typeface="Nunito Sans"/>
                <a:cs typeface="Nunito Sans"/>
                <a:sym typeface="Nunito Sans"/>
              </a:rPr>
              <a:t>to screen for </a:t>
            </a:r>
            <a:endParaRPr sz="700">
              <a:solidFill>
                <a:schemeClr val="dk1"/>
              </a:solidFill>
              <a:latin typeface="Nunito Sans"/>
              <a:ea typeface="Nunito Sans"/>
              <a:cs typeface="Nunito Sans"/>
              <a:sym typeface="Nunito Sans"/>
            </a:endParaRPr>
          </a:p>
          <a:p>
            <a:pPr indent="-273050" lvl="0" marL="457200" marR="0" rtl="0" algn="l">
              <a:lnSpc>
                <a:spcPct val="115000"/>
              </a:lnSpc>
              <a:spcBef>
                <a:spcPts val="0"/>
              </a:spcBef>
              <a:spcAft>
                <a:spcPts val="0"/>
              </a:spcAft>
              <a:buClr>
                <a:schemeClr val="dk1"/>
              </a:buClr>
              <a:buSzPts val="700"/>
              <a:buFont typeface="Nunito Sans"/>
              <a:buAutoNum type="arabicPeriod"/>
            </a:pPr>
            <a:r>
              <a:rPr lang="en" sz="700">
                <a:solidFill>
                  <a:schemeClr val="dk1"/>
                </a:solidFill>
                <a:latin typeface="Nunito Sans"/>
                <a:ea typeface="Nunito Sans"/>
                <a:cs typeface="Nunito Sans"/>
                <a:sym typeface="Nunito Sans"/>
              </a:rPr>
              <a:t>Cases of acute watery diarrhoea in persons above 2 yrs.</a:t>
            </a:r>
            <a:endParaRPr sz="700">
              <a:solidFill>
                <a:schemeClr val="dk1"/>
              </a:solidFill>
              <a:latin typeface="Nunito Sans"/>
              <a:ea typeface="Nunito Sans"/>
              <a:cs typeface="Nunito Sans"/>
              <a:sym typeface="Nunito Sans"/>
            </a:endParaRPr>
          </a:p>
          <a:p>
            <a:pPr indent="-273050" lvl="0" marL="457200" marR="0" rtl="0" algn="l">
              <a:lnSpc>
                <a:spcPct val="115000"/>
              </a:lnSpc>
              <a:spcBef>
                <a:spcPts val="0"/>
              </a:spcBef>
              <a:spcAft>
                <a:spcPts val="0"/>
              </a:spcAft>
              <a:buClr>
                <a:schemeClr val="dk1"/>
              </a:buClr>
              <a:buSzPts val="700"/>
              <a:buFont typeface="Nunito Sans"/>
              <a:buAutoNum type="arabicPeriod"/>
            </a:pPr>
            <a:r>
              <a:rPr i="1" lang="en" sz="600">
                <a:solidFill>
                  <a:schemeClr val="dk1"/>
                </a:solidFill>
                <a:latin typeface="Nunito"/>
                <a:ea typeface="Nunito"/>
                <a:cs typeface="Nunito"/>
                <a:sym typeface="Nunito"/>
              </a:rPr>
              <a:t>Profuse </a:t>
            </a:r>
            <a:r>
              <a:rPr i="1" lang="en" sz="700">
                <a:solidFill>
                  <a:schemeClr val="dk1"/>
                </a:solidFill>
                <a:latin typeface="Nunito"/>
                <a:ea typeface="Nunito"/>
                <a:cs typeface="Nunito"/>
                <a:sym typeface="Nunito"/>
              </a:rPr>
              <a:t>effortless watery diarrhoea (&gt; 3 motions in 24 hrs of sudden onset with or without vomiting in a person over 5 yrs).</a:t>
            </a:r>
            <a:endParaRPr i="1" sz="2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800"/>
              </a:spcAft>
              <a:buClr>
                <a:srgbClr val="000000"/>
              </a:buClr>
              <a:buSzPts val="1000"/>
              <a:buFont typeface="Arial"/>
              <a:buNone/>
            </a:pPr>
            <a:r>
              <a:t/>
            </a:r>
            <a:endParaRPr b="1" i="0" sz="900" u="none" cap="none" strike="noStrike">
              <a:solidFill>
                <a:srgbClr val="000000"/>
              </a:solidFill>
              <a:latin typeface="Nunito Sans"/>
              <a:ea typeface="Nunito Sans"/>
              <a:cs typeface="Nunito Sans"/>
              <a:sym typeface="Nunito Sans"/>
            </a:endParaRPr>
          </a:p>
        </p:txBody>
      </p:sp>
      <p:sp>
        <p:nvSpPr>
          <p:cNvPr id="1260" name="Google Shape;1260;g25d5461c177_0_61"/>
          <p:cNvSpPr txBox="1"/>
          <p:nvPr/>
        </p:nvSpPr>
        <p:spPr>
          <a:xfrm>
            <a:off x="376350" y="1834413"/>
            <a:ext cx="535500" cy="43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 sz="800">
                <a:solidFill>
                  <a:srgbClr val="FFFFFF"/>
                </a:solidFill>
                <a:latin typeface="Nunito Sans SemiBold"/>
                <a:ea typeface="Nunito Sans SemiBold"/>
                <a:cs typeface="Nunito Sans SemiBold"/>
                <a:sym typeface="Nunito Sans SemiBold"/>
              </a:rPr>
              <a:t>Form - MOH 100</a:t>
            </a:r>
            <a:endParaRPr sz="800">
              <a:solidFill>
                <a:srgbClr val="FFFFFF"/>
              </a:solidFill>
              <a:latin typeface="Nunito Sans SemiBold"/>
              <a:ea typeface="Nunito Sans SemiBold"/>
              <a:cs typeface="Nunito Sans SemiBold"/>
              <a:sym typeface="Nunito Sans SemiBold"/>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latin typeface="Nunito Sans SemiBold"/>
              <a:ea typeface="Nunito Sans SemiBold"/>
              <a:cs typeface="Nunito Sans SemiBold"/>
              <a:sym typeface="Nunito Sans SemiBold"/>
            </a:endParaRPr>
          </a:p>
        </p:txBody>
      </p:sp>
      <p:sp>
        <p:nvSpPr>
          <p:cNvPr id="1261" name="Google Shape;1261;g25d5461c177_0_61"/>
          <p:cNvSpPr/>
          <p:nvPr/>
        </p:nvSpPr>
        <p:spPr>
          <a:xfrm>
            <a:off x="4257297" y="1347075"/>
            <a:ext cx="629400" cy="555600"/>
          </a:xfrm>
          <a:prstGeom prst="foldedCorner">
            <a:avLst>
              <a:gd fmla="val 31922" name="adj"/>
            </a:avLst>
          </a:prstGeom>
          <a:solidFill>
            <a:srgbClr val="F479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25d5461c177_0_61"/>
          <p:cNvSpPr txBox="1"/>
          <p:nvPr/>
        </p:nvSpPr>
        <p:spPr>
          <a:xfrm>
            <a:off x="5730598" y="4380775"/>
            <a:ext cx="443100" cy="263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 sz="1200" u="none" cap="none" strike="noStrike">
                <a:solidFill>
                  <a:srgbClr val="FFFFFF"/>
                </a:solidFill>
                <a:latin typeface="Arial"/>
                <a:ea typeface="Arial"/>
                <a:cs typeface="Arial"/>
                <a:sym typeface="Arial"/>
              </a:rPr>
              <a:t>3b</a:t>
            </a:r>
            <a:endParaRPr b="1" i="0" sz="1200" u="none" cap="none" strike="noStrike">
              <a:solidFill>
                <a:srgbClr val="FFFFFF"/>
              </a:solidFill>
              <a:latin typeface="Nunito Sans"/>
              <a:ea typeface="Nunito Sans"/>
              <a:cs typeface="Nunito Sans"/>
              <a:sym typeface="Nunito Sans"/>
            </a:endParaRPr>
          </a:p>
        </p:txBody>
      </p:sp>
      <p:cxnSp>
        <p:nvCxnSpPr>
          <p:cNvPr id="1263" name="Google Shape;1263;g25d5461c177_0_61"/>
          <p:cNvCxnSpPr/>
          <p:nvPr/>
        </p:nvCxnSpPr>
        <p:spPr>
          <a:xfrm flipH="1" rot="10800000">
            <a:off x="1283550" y="1562538"/>
            <a:ext cx="693600" cy="341100"/>
          </a:xfrm>
          <a:prstGeom prst="straightConnector1">
            <a:avLst/>
          </a:prstGeom>
          <a:noFill/>
          <a:ln cap="flat" cmpd="sng" w="9525">
            <a:solidFill>
              <a:schemeClr val="dk2"/>
            </a:solidFill>
            <a:prstDash val="solid"/>
            <a:round/>
            <a:headEnd len="med" w="med" type="none"/>
            <a:tailEnd len="med" w="med" type="triangle"/>
          </a:ln>
        </p:spPr>
      </p:cxnSp>
      <p:pic>
        <p:nvPicPr>
          <p:cNvPr id="1264" name="Google Shape;1264;g25d5461c177_0_61"/>
          <p:cNvPicPr preferRelativeResize="0"/>
          <p:nvPr/>
        </p:nvPicPr>
        <p:blipFill>
          <a:blip r:embed="rId3">
            <a:alphaModFix/>
          </a:blip>
          <a:stretch>
            <a:fillRect/>
          </a:stretch>
        </p:blipFill>
        <p:spPr>
          <a:xfrm>
            <a:off x="4366038" y="821539"/>
            <a:ext cx="411900" cy="446533"/>
          </a:xfrm>
          <a:prstGeom prst="rect">
            <a:avLst/>
          </a:prstGeom>
          <a:noFill/>
          <a:ln>
            <a:noFill/>
          </a:ln>
        </p:spPr>
      </p:pic>
      <p:pic>
        <p:nvPicPr>
          <p:cNvPr id="1265" name="Google Shape;1265;g25d5461c177_0_61"/>
          <p:cNvPicPr preferRelativeResize="0"/>
          <p:nvPr/>
        </p:nvPicPr>
        <p:blipFill>
          <a:blip r:embed="rId4">
            <a:alphaModFix/>
          </a:blip>
          <a:stretch>
            <a:fillRect/>
          </a:stretch>
        </p:blipFill>
        <p:spPr>
          <a:xfrm>
            <a:off x="6244312" y="936199"/>
            <a:ext cx="369288" cy="341100"/>
          </a:xfrm>
          <a:prstGeom prst="rect">
            <a:avLst/>
          </a:prstGeom>
          <a:noFill/>
          <a:ln>
            <a:noFill/>
          </a:ln>
        </p:spPr>
      </p:pic>
      <p:cxnSp>
        <p:nvCxnSpPr>
          <p:cNvPr id="1266" name="Google Shape;1266;g25d5461c177_0_61"/>
          <p:cNvCxnSpPr/>
          <p:nvPr/>
        </p:nvCxnSpPr>
        <p:spPr>
          <a:xfrm>
            <a:off x="3193138" y="1553800"/>
            <a:ext cx="841200" cy="10500"/>
          </a:xfrm>
          <a:prstGeom prst="straightConnector1">
            <a:avLst/>
          </a:prstGeom>
          <a:noFill/>
          <a:ln cap="flat" cmpd="sng" w="9525">
            <a:solidFill>
              <a:schemeClr val="dk2"/>
            </a:solidFill>
            <a:prstDash val="solid"/>
            <a:round/>
            <a:headEnd len="med" w="med" type="none"/>
            <a:tailEnd len="med" w="med" type="triangle"/>
          </a:ln>
        </p:spPr>
      </p:cxnSp>
      <p:pic>
        <p:nvPicPr>
          <p:cNvPr id="1267" name="Google Shape;1267;g25d5461c177_0_61"/>
          <p:cNvPicPr preferRelativeResize="0"/>
          <p:nvPr/>
        </p:nvPicPr>
        <p:blipFill>
          <a:blip r:embed="rId5">
            <a:alphaModFix/>
          </a:blip>
          <a:stretch>
            <a:fillRect/>
          </a:stretch>
        </p:blipFill>
        <p:spPr>
          <a:xfrm>
            <a:off x="6613600" y="904262"/>
            <a:ext cx="411900" cy="411900"/>
          </a:xfrm>
          <a:prstGeom prst="rect">
            <a:avLst/>
          </a:prstGeom>
          <a:noFill/>
          <a:ln>
            <a:noFill/>
          </a:ln>
        </p:spPr>
      </p:pic>
      <p:pic>
        <p:nvPicPr>
          <p:cNvPr id="1268" name="Google Shape;1268;g25d5461c177_0_61"/>
          <p:cNvPicPr preferRelativeResize="0"/>
          <p:nvPr/>
        </p:nvPicPr>
        <p:blipFill>
          <a:blip r:embed="rId6">
            <a:alphaModFix/>
          </a:blip>
          <a:stretch>
            <a:fillRect/>
          </a:stretch>
        </p:blipFill>
        <p:spPr>
          <a:xfrm>
            <a:off x="2319400" y="821550"/>
            <a:ext cx="411900" cy="411900"/>
          </a:xfrm>
          <a:prstGeom prst="rect">
            <a:avLst/>
          </a:prstGeom>
          <a:noFill/>
          <a:ln>
            <a:noFill/>
          </a:ln>
        </p:spPr>
      </p:pic>
      <p:sp>
        <p:nvSpPr>
          <p:cNvPr id="1269" name="Google Shape;1269;g25d5461c177_0_61"/>
          <p:cNvSpPr txBox="1"/>
          <p:nvPr/>
        </p:nvSpPr>
        <p:spPr>
          <a:xfrm>
            <a:off x="2063200" y="1922625"/>
            <a:ext cx="1596600" cy="141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n" sz="700">
                <a:latin typeface="Nunito Sans"/>
                <a:ea typeface="Nunito Sans"/>
                <a:cs typeface="Nunito Sans"/>
                <a:sym typeface="Nunito Sans"/>
              </a:rPr>
              <a:t>Alert</a:t>
            </a:r>
            <a:endParaRPr b="1" sz="700">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lang="en" sz="700">
                <a:latin typeface="Nunito Sans"/>
                <a:ea typeface="Nunito Sans"/>
                <a:cs typeface="Nunito Sans"/>
                <a:sym typeface="Nunito Sans"/>
              </a:rPr>
              <a:t>alert to </a:t>
            </a:r>
            <a:r>
              <a:rPr b="1" lang="en" sz="700">
                <a:latin typeface="Nunito Sans"/>
                <a:ea typeface="Nunito Sans"/>
                <a:cs typeface="Nunito Sans"/>
                <a:sym typeface="Nunito Sans"/>
              </a:rPr>
              <a:t>CHA</a:t>
            </a:r>
            <a:r>
              <a:rPr lang="en" sz="700">
                <a:latin typeface="Nunito Sans"/>
                <a:ea typeface="Nunito Sans"/>
                <a:cs typeface="Nunito Sans"/>
                <a:sym typeface="Nunito Sans"/>
              </a:rPr>
              <a:t> that a patient has been referred for suspicious cholera. </a:t>
            </a:r>
            <a:endParaRPr sz="700">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t/>
            </a:r>
            <a:endParaRPr b="1" sz="700">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b="1" lang="en" sz="700">
                <a:latin typeface="Nunito Sans"/>
                <a:ea typeface="Nunito Sans"/>
                <a:cs typeface="Nunito Sans"/>
                <a:sym typeface="Nunito Sans"/>
              </a:rPr>
              <a:t>Task</a:t>
            </a:r>
            <a:endParaRPr b="1" sz="700">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200"/>
              <a:buFont typeface="Arial"/>
              <a:buNone/>
            </a:pPr>
            <a:r>
              <a:rPr lang="en" sz="700">
                <a:latin typeface="Nunito Sans"/>
                <a:ea typeface="Nunito Sans"/>
                <a:cs typeface="Nunito Sans"/>
                <a:sym typeface="Nunito Sans"/>
              </a:rPr>
              <a:t>CHT</a:t>
            </a:r>
            <a:r>
              <a:rPr b="1" lang="en" sz="700">
                <a:latin typeface="Nunito Sans"/>
                <a:ea typeface="Nunito Sans"/>
                <a:cs typeface="Nunito Sans"/>
                <a:sym typeface="Nunito Sans"/>
              </a:rPr>
              <a:t> </a:t>
            </a:r>
            <a:r>
              <a:rPr lang="en" sz="700">
                <a:latin typeface="Nunito Sans"/>
                <a:ea typeface="Nunito Sans"/>
                <a:cs typeface="Nunito Sans"/>
                <a:sym typeface="Nunito Sans"/>
              </a:rPr>
              <a:t>creates task for CHA to escalate immediately through </a:t>
            </a:r>
            <a:r>
              <a:rPr b="1" lang="en" sz="700">
                <a:latin typeface="Nunito Sans"/>
                <a:ea typeface="Nunito Sans"/>
                <a:cs typeface="Nunito Sans"/>
                <a:sym typeface="Nunito Sans"/>
              </a:rPr>
              <a:t>MOH 515</a:t>
            </a:r>
            <a:r>
              <a:rPr lang="en" sz="700">
                <a:latin typeface="Nunito Sans"/>
                <a:ea typeface="Nunito Sans"/>
                <a:cs typeface="Nunito Sans"/>
                <a:sym typeface="Nunito Sans"/>
              </a:rPr>
              <a:t> for emergency response support</a:t>
            </a:r>
            <a:endParaRPr i="0" sz="700" u="none" cap="none" strike="noStrike">
              <a:solidFill>
                <a:srgbClr val="000000"/>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b="1" i="0" sz="600" u="none" cap="none" strike="noStrike">
              <a:solidFill>
                <a:srgbClr val="000000"/>
              </a:solidFill>
              <a:latin typeface="Nunito Sans"/>
              <a:ea typeface="Nunito Sans"/>
              <a:cs typeface="Nunito Sans"/>
              <a:sym typeface="Nunito Sans"/>
            </a:endParaRPr>
          </a:p>
        </p:txBody>
      </p:sp>
      <p:sp>
        <p:nvSpPr>
          <p:cNvPr id="1270" name="Google Shape;1270;g25d5461c177_0_61"/>
          <p:cNvSpPr txBox="1"/>
          <p:nvPr/>
        </p:nvSpPr>
        <p:spPr>
          <a:xfrm>
            <a:off x="2257600" y="1243951"/>
            <a:ext cx="5355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 sz="800">
                <a:solidFill>
                  <a:srgbClr val="FFFFFF"/>
                </a:solidFill>
                <a:latin typeface="Nunito Sans SemiBold"/>
                <a:ea typeface="Nunito Sans SemiBold"/>
                <a:cs typeface="Nunito Sans SemiBold"/>
                <a:sym typeface="Nunito Sans SemiBold"/>
              </a:rPr>
              <a:t>Form - MOH 515</a:t>
            </a:r>
            <a:endParaRPr sz="800">
              <a:solidFill>
                <a:srgbClr val="FFFFFF"/>
              </a:solidFill>
              <a:latin typeface="Nunito Sans SemiBold"/>
              <a:ea typeface="Nunito Sans SemiBold"/>
              <a:cs typeface="Nunito Sans SemiBold"/>
              <a:sym typeface="Nunito Sans SemiBold"/>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latin typeface="Nunito Sans SemiBold"/>
              <a:ea typeface="Nunito Sans SemiBold"/>
              <a:cs typeface="Nunito Sans SemiBold"/>
              <a:sym typeface="Nunito Sans SemiBold"/>
            </a:endParaRPr>
          </a:p>
        </p:txBody>
      </p:sp>
      <p:sp>
        <p:nvSpPr>
          <p:cNvPr id="1271" name="Google Shape;1271;g25d5461c177_0_61"/>
          <p:cNvSpPr txBox="1"/>
          <p:nvPr/>
        </p:nvSpPr>
        <p:spPr>
          <a:xfrm>
            <a:off x="4304238" y="1311101"/>
            <a:ext cx="5355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 sz="800">
                <a:solidFill>
                  <a:srgbClr val="FFFFFF"/>
                </a:solidFill>
                <a:latin typeface="Nunito Sans SemiBold"/>
                <a:ea typeface="Nunito Sans SemiBold"/>
                <a:cs typeface="Nunito Sans SemiBold"/>
                <a:sym typeface="Nunito Sans SemiBold"/>
              </a:rPr>
              <a:t>Form - MOH 502</a:t>
            </a:r>
            <a:endParaRPr sz="800">
              <a:solidFill>
                <a:srgbClr val="FFFFFF"/>
              </a:solidFill>
              <a:latin typeface="Nunito Sans SemiBold"/>
              <a:ea typeface="Nunito Sans SemiBold"/>
              <a:cs typeface="Nunito Sans SemiBold"/>
              <a:sym typeface="Nunito Sans SemiBold"/>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latin typeface="Nunito Sans SemiBold"/>
              <a:ea typeface="Nunito Sans SemiBold"/>
              <a:cs typeface="Nunito Sans SemiBold"/>
              <a:sym typeface="Nunito Sans SemiBold"/>
            </a:endParaRPr>
          </a:p>
        </p:txBody>
      </p:sp>
      <p:sp>
        <p:nvSpPr>
          <p:cNvPr id="1272" name="Google Shape;1272;g25d5461c177_0_61"/>
          <p:cNvSpPr txBox="1"/>
          <p:nvPr/>
        </p:nvSpPr>
        <p:spPr>
          <a:xfrm>
            <a:off x="4058175" y="1815225"/>
            <a:ext cx="1473600" cy="144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lang="en" sz="700">
                <a:solidFill>
                  <a:schemeClr val="dk1"/>
                </a:solidFill>
                <a:latin typeface="Nunito Sans"/>
                <a:ea typeface="Nunito Sans"/>
                <a:cs typeface="Nunito Sans"/>
                <a:sym typeface="Nunito Sans"/>
              </a:rPr>
              <a:t>Alert</a:t>
            </a:r>
            <a:endParaRPr b="1"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lang="en" sz="700">
                <a:solidFill>
                  <a:schemeClr val="dk1"/>
                </a:solidFill>
                <a:latin typeface="Nunito Sans"/>
                <a:ea typeface="Nunito Sans"/>
                <a:cs typeface="Nunito Sans"/>
                <a:sym typeface="Nunito Sans"/>
              </a:rPr>
              <a:t>Alert to </a:t>
            </a:r>
            <a:r>
              <a:rPr lang="en" sz="700">
                <a:solidFill>
                  <a:schemeClr val="dk1"/>
                </a:solidFill>
                <a:latin typeface="Nunito Sans"/>
                <a:ea typeface="Nunito Sans"/>
                <a:cs typeface="Nunito Sans"/>
                <a:sym typeface="Nunito Sans"/>
              </a:rPr>
              <a:t>Facility disease surveillance team (DS Team) alerted to support with a </a:t>
            </a:r>
            <a:r>
              <a:rPr lang="en" sz="700">
                <a:solidFill>
                  <a:schemeClr val="dk1"/>
                </a:solidFill>
                <a:latin typeface="Nunito Sans"/>
                <a:ea typeface="Nunito Sans"/>
                <a:cs typeface="Nunito Sans"/>
                <a:sym typeface="Nunito Sans"/>
              </a:rPr>
              <a:t>referral</a:t>
            </a:r>
            <a:r>
              <a:rPr lang="en" sz="700">
                <a:solidFill>
                  <a:schemeClr val="dk1"/>
                </a:solidFill>
                <a:latin typeface="Nunito Sans"/>
                <a:ea typeface="Nunito Sans"/>
                <a:cs typeface="Nunito Sans"/>
                <a:sym typeface="Nunito Sans"/>
              </a:rPr>
              <a:t> case.</a:t>
            </a:r>
            <a:endParaRPr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b="1" lang="en" sz="700">
                <a:solidFill>
                  <a:schemeClr val="dk1"/>
                </a:solidFill>
                <a:latin typeface="Nunito Sans"/>
                <a:ea typeface="Nunito Sans"/>
                <a:cs typeface="Nunito Sans"/>
                <a:sym typeface="Nunito Sans"/>
              </a:rPr>
              <a:t>Task</a:t>
            </a:r>
            <a:endParaRPr b="1"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lang="en" sz="700">
                <a:solidFill>
                  <a:schemeClr val="dk1"/>
                </a:solidFill>
                <a:latin typeface="Nunito Sans"/>
                <a:ea typeface="Nunito Sans"/>
                <a:cs typeface="Nunito Sans"/>
                <a:sym typeface="Nunito Sans"/>
              </a:rPr>
              <a:t>CHT creates task, to f</a:t>
            </a:r>
            <a:r>
              <a:rPr lang="en" sz="700">
                <a:solidFill>
                  <a:schemeClr val="dk1"/>
                </a:solidFill>
                <a:latin typeface="Nunito Sans"/>
                <a:ea typeface="Nunito Sans"/>
                <a:cs typeface="Nunito Sans"/>
                <a:sym typeface="Nunito Sans"/>
              </a:rPr>
              <a:t>ill in </a:t>
            </a:r>
            <a:r>
              <a:rPr b="1" lang="en" sz="700">
                <a:solidFill>
                  <a:schemeClr val="dk1"/>
                </a:solidFill>
                <a:latin typeface="Nunito Sans"/>
                <a:ea typeface="Nunito Sans"/>
                <a:cs typeface="Nunito Sans"/>
                <a:sym typeface="Nunito Sans"/>
              </a:rPr>
              <a:t>MOH 502,</a:t>
            </a:r>
            <a:r>
              <a:rPr lang="en" sz="700">
                <a:solidFill>
                  <a:schemeClr val="dk1"/>
                </a:solidFill>
                <a:latin typeface="Nunito Sans"/>
                <a:ea typeface="Nunito Sans"/>
                <a:cs typeface="Nunito Sans"/>
                <a:sym typeface="Nunito Sans"/>
              </a:rPr>
              <a:t> to</a:t>
            </a:r>
            <a:r>
              <a:rPr b="1" lang="en" sz="700">
                <a:solidFill>
                  <a:schemeClr val="dk1"/>
                </a:solidFill>
                <a:latin typeface="Nunito Sans"/>
                <a:ea typeface="Nunito Sans"/>
                <a:cs typeface="Nunito Sans"/>
                <a:sym typeface="Nunito Sans"/>
              </a:rPr>
              <a:t> </a:t>
            </a:r>
            <a:r>
              <a:rPr lang="en" sz="700">
                <a:solidFill>
                  <a:schemeClr val="dk1"/>
                </a:solidFill>
                <a:latin typeface="Nunito Sans"/>
                <a:ea typeface="Nunito Sans"/>
                <a:cs typeface="Nunito Sans"/>
                <a:sym typeface="Nunito Sans"/>
              </a:rPr>
              <a:t>escalate to Sub-County disease surveillance officer and MoH </a:t>
            </a:r>
            <a:endParaRPr sz="700">
              <a:solidFill>
                <a:schemeClr val="dk1"/>
              </a:solidFill>
              <a:latin typeface="Nunito Sans"/>
              <a:ea typeface="Nunito Sans"/>
              <a:cs typeface="Nunito Sans"/>
              <a:sym typeface="Nunito Sans"/>
            </a:endParaRPr>
          </a:p>
        </p:txBody>
      </p:sp>
      <p:cxnSp>
        <p:nvCxnSpPr>
          <p:cNvPr id="1273" name="Google Shape;1273;g25d5461c177_0_61"/>
          <p:cNvCxnSpPr/>
          <p:nvPr/>
        </p:nvCxnSpPr>
        <p:spPr>
          <a:xfrm flipH="1">
            <a:off x="6738313" y="3488775"/>
            <a:ext cx="702000" cy="226200"/>
          </a:xfrm>
          <a:prstGeom prst="straightConnector1">
            <a:avLst/>
          </a:prstGeom>
          <a:noFill/>
          <a:ln cap="flat" cmpd="sng" w="9525">
            <a:solidFill>
              <a:schemeClr val="dk2"/>
            </a:solidFill>
            <a:prstDash val="solid"/>
            <a:round/>
            <a:headEnd len="med" w="med" type="none"/>
            <a:tailEnd len="med" w="med" type="triangle"/>
          </a:ln>
        </p:spPr>
      </p:cxnSp>
      <p:sp>
        <p:nvSpPr>
          <p:cNvPr id="1274" name="Google Shape;1274;g25d5461c177_0_61"/>
          <p:cNvSpPr txBox="1"/>
          <p:nvPr/>
        </p:nvSpPr>
        <p:spPr>
          <a:xfrm>
            <a:off x="6291238" y="1376926"/>
            <a:ext cx="5355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 sz="800">
                <a:solidFill>
                  <a:srgbClr val="FFFFFF"/>
                </a:solidFill>
                <a:latin typeface="Nunito Sans SemiBold"/>
                <a:ea typeface="Nunito Sans SemiBold"/>
                <a:cs typeface="Nunito Sans SemiBold"/>
                <a:sym typeface="Nunito Sans SemiBold"/>
              </a:rPr>
              <a:t>Form - MOH 505</a:t>
            </a:r>
            <a:endParaRPr sz="800">
              <a:solidFill>
                <a:srgbClr val="FFFFFF"/>
              </a:solidFill>
              <a:latin typeface="Nunito Sans SemiBold"/>
              <a:ea typeface="Nunito Sans SemiBold"/>
              <a:cs typeface="Nunito Sans SemiBold"/>
              <a:sym typeface="Nunito Sans SemiBold"/>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latin typeface="Nunito Sans SemiBold"/>
              <a:ea typeface="Nunito Sans SemiBold"/>
              <a:cs typeface="Nunito Sans SemiBold"/>
              <a:sym typeface="Nunito Sans SemiBold"/>
            </a:endParaRPr>
          </a:p>
        </p:txBody>
      </p:sp>
      <p:sp>
        <p:nvSpPr>
          <p:cNvPr id="1275" name="Google Shape;1275;g25d5461c177_0_61"/>
          <p:cNvSpPr txBox="1"/>
          <p:nvPr/>
        </p:nvSpPr>
        <p:spPr>
          <a:xfrm>
            <a:off x="5930150" y="1972450"/>
            <a:ext cx="1473600" cy="11919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lang="en" sz="700">
                <a:solidFill>
                  <a:schemeClr val="dk1"/>
                </a:solidFill>
                <a:latin typeface="Nunito Sans"/>
                <a:ea typeface="Nunito Sans"/>
                <a:cs typeface="Nunito Sans"/>
                <a:sym typeface="Nunito Sans"/>
              </a:rPr>
              <a:t>Alert</a:t>
            </a:r>
            <a:endParaRPr b="1"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lang="en" sz="700">
                <a:solidFill>
                  <a:schemeClr val="dk1"/>
                </a:solidFill>
                <a:latin typeface="Nunito Sans"/>
                <a:ea typeface="Nunito Sans"/>
                <a:cs typeface="Nunito Sans"/>
                <a:sym typeface="Nunito Sans"/>
              </a:rPr>
              <a:t>Sub County disease surveillance Officer receives </a:t>
            </a:r>
            <a:r>
              <a:rPr b="1" lang="en" sz="700">
                <a:solidFill>
                  <a:schemeClr val="dk1"/>
                </a:solidFill>
                <a:latin typeface="Nunito Sans"/>
                <a:ea typeface="Nunito Sans"/>
                <a:cs typeface="Nunito Sans"/>
                <a:sym typeface="Nunito Sans"/>
              </a:rPr>
              <a:t>MOH 502</a:t>
            </a:r>
            <a:r>
              <a:rPr lang="en" sz="700">
                <a:solidFill>
                  <a:schemeClr val="dk1"/>
                </a:solidFill>
                <a:latin typeface="Nunito Sans"/>
                <a:ea typeface="Nunito Sans"/>
                <a:cs typeface="Nunito Sans"/>
                <a:sym typeface="Nunito Sans"/>
              </a:rPr>
              <a:t>.  </a:t>
            </a:r>
            <a:endParaRPr b="1"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b="1" lang="en" sz="700">
                <a:solidFill>
                  <a:schemeClr val="dk1"/>
                </a:solidFill>
                <a:latin typeface="Nunito Sans"/>
                <a:ea typeface="Nunito Sans"/>
                <a:cs typeface="Nunito Sans"/>
                <a:sym typeface="Nunito Sans"/>
              </a:rPr>
              <a:t>Task</a:t>
            </a:r>
            <a:endParaRPr b="1"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lang="en" sz="700">
                <a:solidFill>
                  <a:schemeClr val="dk1"/>
                </a:solidFill>
                <a:latin typeface="Nunito Sans"/>
                <a:ea typeface="Nunito Sans"/>
                <a:cs typeface="Nunito Sans"/>
                <a:sym typeface="Nunito Sans"/>
              </a:rPr>
              <a:t>CHT creates task to </a:t>
            </a:r>
            <a:r>
              <a:rPr lang="en" sz="700">
                <a:solidFill>
                  <a:schemeClr val="dk1"/>
                </a:solidFill>
                <a:latin typeface="Nunito Sans"/>
                <a:ea typeface="Nunito Sans"/>
                <a:cs typeface="Nunito Sans"/>
                <a:sym typeface="Nunito Sans"/>
              </a:rPr>
              <a:t>C</a:t>
            </a:r>
            <a:r>
              <a:rPr lang="en" sz="700">
                <a:solidFill>
                  <a:schemeClr val="dk1"/>
                </a:solidFill>
                <a:latin typeface="Nunito Sans"/>
                <a:ea typeface="Nunito Sans"/>
                <a:cs typeface="Nunito Sans"/>
                <a:sym typeface="Nunito Sans"/>
              </a:rPr>
              <a:t>omplete </a:t>
            </a:r>
            <a:r>
              <a:rPr b="1" lang="en" sz="700">
                <a:solidFill>
                  <a:schemeClr val="dk1"/>
                </a:solidFill>
                <a:latin typeface="Nunito Sans"/>
                <a:ea typeface="Nunito Sans"/>
                <a:cs typeface="Nunito Sans"/>
                <a:sym typeface="Nunito Sans"/>
              </a:rPr>
              <a:t>MOH 505 </a:t>
            </a:r>
            <a:endParaRPr b="1"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sz="700">
              <a:solidFill>
                <a:schemeClr val="dk1"/>
              </a:solidFill>
              <a:latin typeface="Nunito Sans"/>
              <a:ea typeface="Nunito Sans"/>
              <a:cs typeface="Nunito Sans"/>
              <a:sym typeface="Nunito Sans"/>
            </a:endParaRPr>
          </a:p>
        </p:txBody>
      </p:sp>
      <p:cxnSp>
        <p:nvCxnSpPr>
          <p:cNvPr id="1276" name="Google Shape;1276;g25d5461c177_0_61"/>
          <p:cNvCxnSpPr/>
          <p:nvPr/>
        </p:nvCxnSpPr>
        <p:spPr>
          <a:xfrm flipH="1" rot="10800000">
            <a:off x="5250350" y="1506525"/>
            <a:ext cx="630300" cy="4800"/>
          </a:xfrm>
          <a:prstGeom prst="straightConnector1">
            <a:avLst/>
          </a:prstGeom>
          <a:noFill/>
          <a:ln cap="flat" cmpd="sng" w="9525">
            <a:solidFill>
              <a:schemeClr val="dk2"/>
            </a:solidFill>
            <a:prstDash val="solid"/>
            <a:round/>
            <a:headEnd len="med" w="med" type="none"/>
            <a:tailEnd len="med" w="med" type="triangle"/>
          </a:ln>
        </p:spPr>
      </p:cxnSp>
      <p:pic>
        <p:nvPicPr>
          <p:cNvPr id="1277" name="Google Shape;1277;g25d5461c177_0_61"/>
          <p:cNvPicPr preferRelativeResize="0"/>
          <p:nvPr/>
        </p:nvPicPr>
        <p:blipFill>
          <a:blip r:embed="rId3">
            <a:alphaModFix/>
          </a:blip>
          <a:stretch>
            <a:fillRect/>
          </a:stretch>
        </p:blipFill>
        <p:spPr>
          <a:xfrm>
            <a:off x="7823438" y="2174527"/>
            <a:ext cx="411900" cy="446533"/>
          </a:xfrm>
          <a:prstGeom prst="rect">
            <a:avLst/>
          </a:prstGeom>
          <a:noFill/>
          <a:ln>
            <a:noFill/>
          </a:ln>
        </p:spPr>
      </p:pic>
      <p:pic>
        <p:nvPicPr>
          <p:cNvPr id="1278" name="Google Shape;1278;g25d5461c177_0_61"/>
          <p:cNvPicPr preferRelativeResize="0"/>
          <p:nvPr/>
        </p:nvPicPr>
        <p:blipFill>
          <a:blip r:embed="rId7">
            <a:alphaModFix/>
          </a:blip>
          <a:stretch>
            <a:fillRect/>
          </a:stretch>
        </p:blipFill>
        <p:spPr>
          <a:xfrm>
            <a:off x="711800" y="1347063"/>
            <a:ext cx="411900" cy="411900"/>
          </a:xfrm>
          <a:prstGeom prst="rect">
            <a:avLst/>
          </a:prstGeom>
          <a:noFill/>
          <a:ln>
            <a:noFill/>
          </a:ln>
        </p:spPr>
      </p:pic>
      <p:pic>
        <p:nvPicPr>
          <p:cNvPr id="1279" name="Google Shape;1279;g25d5461c177_0_61"/>
          <p:cNvPicPr preferRelativeResize="0"/>
          <p:nvPr/>
        </p:nvPicPr>
        <p:blipFill>
          <a:blip r:embed="rId8">
            <a:alphaModFix/>
          </a:blip>
          <a:stretch>
            <a:fillRect/>
          </a:stretch>
        </p:blipFill>
        <p:spPr>
          <a:xfrm>
            <a:off x="380600" y="1412650"/>
            <a:ext cx="292775" cy="292775"/>
          </a:xfrm>
          <a:prstGeom prst="rect">
            <a:avLst/>
          </a:prstGeom>
          <a:noFill/>
          <a:ln>
            <a:noFill/>
          </a:ln>
        </p:spPr>
      </p:pic>
      <p:cxnSp>
        <p:nvCxnSpPr>
          <p:cNvPr id="1280" name="Google Shape;1280;g25d5461c177_0_61"/>
          <p:cNvCxnSpPr/>
          <p:nvPr/>
        </p:nvCxnSpPr>
        <p:spPr>
          <a:xfrm>
            <a:off x="7083150" y="1668000"/>
            <a:ext cx="689400" cy="337800"/>
          </a:xfrm>
          <a:prstGeom prst="straightConnector1">
            <a:avLst/>
          </a:prstGeom>
          <a:noFill/>
          <a:ln cap="flat" cmpd="sng" w="9525">
            <a:solidFill>
              <a:schemeClr val="dk2"/>
            </a:solidFill>
            <a:prstDash val="solid"/>
            <a:round/>
            <a:headEnd len="med" w="med" type="none"/>
            <a:tailEnd len="med" w="med" type="triangle"/>
          </a:ln>
        </p:spPr>
      </p:cxnSp>
      <p:sp>
        <p:nvSpPr>
          <p:cNvPr id="1281" name="Google Shape;1281;g25d5461c177_0_61"/>
          <p:cNvSpPr txBox="1"/>
          <p:nvPr/>
        </p:nvSpPr>
        <p:spPr>
          <a:xfrm>
            <a:off x="5608288" y="3420851"/>
            <a:ext cx="535500" cy="49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800"/>
              <a:buFont typeface="Arial"/>
              <a:buNone/>
            </a:pPr>
            <a:r>
              <a:rPr lang="en" sz="800">
                <a:solidFill>
                  <a:srgbClr val="FFFFFF"/>
                </a:solidFill>
                <a:latin typeface="Nunito Sans SemiBold"/>
                <a:ea typeface="Nunito Sans SemiBold"/>
                <a:cs typeface="Nunito Sans SemiBold"/>
                <a:sym typeface="Nunito Sans SemiBold"/>
              </a:rPr>
              <a:t>Form - MOH 503</a:t>
            </a:r>
            <a:endParaRPr sz="800">
              <a:solidFill>
                <a:srgbClr val="FFFFFF"/>
              </a:solidFill>
              <a:latin typeface="Nunito Sans SemiBold"/>
              <a:ea typeface="Nunito Sans SemiBold"/>
              <a:cs typeface="Nunito Sans SemiBold"/>
              <a:sym typeface="Nunito Sans SemiBold"/>
            </a:endParaRPr>
          </a:p>
          <a:p>
            <a:pPr indent="0" lvl="0" marL="0" marR="0" rtl="0" algn="l">
              <a:lnSpc>
                <a:spcPct val="100000"/>
              </a:lnSpc>
              <a:spcBef>
                <a:spcPts val="0"/>
              </a:spcBef>
              <a:spcAft>
                <a:spcPts val="0"/>
              </a:spcAft>
              <a:buClr>
                <a:srgbClr val="000000"/>
              </a:buClr>
              <a:buSzPts val="800"/>
              <a:buFont typeface="Arial"/>
              <a:buNone/>
            </a:pPr>
            <a:r>
              <a:t/>
            </a:r>
            <a:endParaRPr sz="800">
              <a:solidFill>
                <a:srgbClr val="FFFFFF"/>
              </a:solidFill>
              <a:latin typeface="Nunito Sans SemiBold"/>
              <a:ea typeface="Nunito Sans SemiBold"/>
              <a:cs typeface="Nunito Sans SemiBold"/>
              <a:sym typeface="Nunito Sans SemiBold"/>
            </a:endParaRPr>
          </a:p>
        </p:txBody>
      </p:sp>
      <p:sp>
        <p:nvSpPr>
          <p:cNvPr id="1282" name="Google Shape;1282;g25d5461c177_0_61"/>
          <p:cNvSpPr txBox="1"/>
          <p:nvPr/>
        </p:nvSpPr>
        <p:spPr>
          <a:xfrm>
            <a:off x="7440325" y="2724850"/>
            <a:ext cx="1473600" cy="1417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000"/>
              <a:buFont typeface="Arial"/>
              <a:buNone/>
            </a:pPr>
            <a:r>
              <a:rPr b="1" lang="en" sz="700">
                <a:solidFill>
                  <a:schemeClr val="dk1"/>
                </a:solidFill>
                <a:latin typeface="Nunito Sans"/>
                <a:ea typeface="Nunito Sans"/>
                <a:cs typeface="Nunito Sans"/>
                <a:sym typeface="Nunito Sans"/>
              </a:rPr>
              <a:t>Alert</a:t>
            </a:r>
            <a:endParaRPr b="1" sz="700">
              <a:solidFill>
                <a:schemeClr val="dk1"/>
              </a:solidFill>
              <a:latin typeface="Nunito Sans"/>
              <a:ea typeface="Nunito Sans"/>
              <a:cs typeface="Nunito Sans"/>
              <a:sym typeface="Nunito Sans"/>
            </a:endParaRPr>
          </a:p>
          <a:p>
            <a:pPr indent="0" lvl="0" marL="0" rtl="0" algn="l">
              <a:lnSpc>
                <a:spcPct val="115000"/>
              </a:lnSpc>
              <a:spcBef>
                <a:spcPts val="0"/>
              </a:spcBef>
              <a:spcAft>
                <a:spcPts val="0"/>
              </a:spcAft>
              <a:buClr>
                <a:schemeClr val="dk1"/>
              </a:buClr>
              <a:buSzPts val="1000"/>
              <a:buFont typeface="Arial"/>
              <a:buNone/>
            </a:pPr>
            <a:r>
              <a:rPr lang="en" sz="700">
                <a:solidFill>
                  <a:schemeClr val="dk1"/>
                </a:solidFill>
                <a:latin typeface="Nunito Sans"/>
                <a:ea typeface="Nunito Sans"/>
                <a:cs typeface="Nunito Sans"/>
                <a:sym typeface="Nunito Sans"/>
              </a:rPr>
              <a:t>Sub-County MoH alerted of suspicious cholera case </a:t>
            </a:r>
            <a:endParaRPr sz="700">
              <a:solidFill>
                <a:schemeClr val="dk1"/>
              </a:solidFill>
              <a:latin typeface="Nunito Sans"/>
              <a:ea typeface="Nunito Sans"/>
              <a:cs typeface="Nunito Sans"/>
              <a:sym typeface="Nunito Sans"/>
            </a:endParaRPr>
          </a:p>
          <a:p>
            <a:pPr indent="0" lvl="0" marL="0" rtl="0" algn="l">
              <a:lnSpc>
                <a:spcPct val="115000"/>
              </a:lnSpc>
              <a:spcBef>
                <a:spcPts val="0"/>
              </a:spcBef>
              <a:spcAft>
                <a:spcPts val="0"/>
              </a:spcAft>
              <a:buClr>
                <a:schemeClr val="dk1"/>
              </a:buClr>
              <a:buSzPts val="1000"/>
              <a:buFont typeface="Arial"/>
              <a:buNone/>
            </a:pPr>
            <a:r>
              <a:t/>
            </a:r>
            <a:endParaRPr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b="1" lang="en" sz="700">
                <a:solidFill>
                  <a:schemeClr val="dk1"/>
                </a:solidFill>
                <a:latin typeface="Nunito Sans"/>
                <a:ea typeface="Nunito Sans"/>
                <a:cs typeface="Nunito Sans"/>
                <a:sym typeface="Nunito Sans"/>
              </a:rPr>
              <a:t>Task</a:t>
            </a:r>
            <a:endParaRPr b="1"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lang="en" sz="700">
                <a:solidFill>
                  <a:schemeClr val="dk1"/>
                </a:solidFill>
                <a:latin typeface="Nunito Sans"/>
                <a:ea typeface="Nunito Sans"/>
                <a:cs typeface="Nunito Sans"/>
                <a:sym typeface="Nunito Sans"/>
              </a:rPr>
              <a:t>CHT creates task for </a:t>
            </a:r>
            <a:r>
              <a:rPr lang="en" sz="700">
                <a:solidFill>
                  <a:schemeClr val="dk1"/>
                </a:solidFill>
                <a:latin typeface="Nunito Sans"/>
                <a:ea typeface="Nunito Sans"/>
                <a:cs typeface="Nunito Sans"/>
                <a:sym typeface="Nunito Sans"/>
              </a:rPr>
              <a:t>Sub-County MoH to arrange for patient referral support &amp;  </a:t>
            </a:r>
            <a:r>
              <a:rPr lang="en" sz="700">
                <a:solidFill>
                  <a:schemeClr val="dk1"/>
                </a:solidFill>
                <a:latin typeface="Nunito Sans Light"/>
                <a:ea typeface="Nunito Sans Light"/>
                <a:cs typeface="Nunito Sans Light"/>
                <a:sym typeface="Nunito Sans Light"/>
              </a:rPr>
              <a:t>specimen collection and , submission to KEMRI for further analysis. </a:t>
            </a:r>
            <a:endParaRPr sz="700">
              <a:solidFill>
                <a:schemeClr val="dk1"/>
              </a:solidFill>
              <a:latin typeface="Nunito Sans Light"/>
              <a:ea typeface="Nunito Sans Light"/>
              <a:cs typeface="Nunito Sans Light"/>
              <a:sym typeface="Nunito Sans Light"/>
            </a:endParaRPr>
          </a:p>
          <a:p>
            <a:pPr indent="0" lvl="0" marL="0" marR="0" rtl="0" algn="l">
              <a:lnSpc>
                <a:spcPct val="115000"/>
              </a:lnSpc>
              <a:spcBef>
                <a:spcPts val="0"/>
              </a:spcBef>
              <a:spcAft>
                <a:spcPts val="0"/>
              </a:spcAft>
              <a:buClr>
                <a:srgbClr val="000000"/>
              </a:buClr>
              <a:buSzPts val="1000"/>
              <a:buFont typeface="Arial"/>
              <a:buNone/>
            </a:pPr>
            <a:r>
              <a:t/>
            </a:r>
            <a:endParaRPr sz="700">
              <a:solidFill>
                <a:schemeClr val="dk1"/>
              </a:solidFill>
              <a:latin typeface="Nunito Sans"/>
              <a:ea typeface="Nunito Sans"/>
              <a:cs typeface="Nunito Sans"/>
              <a:sym typeface="Nunito Sans"/>
            </a:endParaRPr>
          </a:p>
        </p:txBody>
      </p:sp>
      <p:sp>
        <p:nvSpPr>
          <p:cNvPr id="1283" name="Google Shape;1283;g25d5461c177_0_61"/>
          <p:cNvSpPr txBox="1"/>
          <p:nvPr/>
        </p:nvSpPr>
        <p:spPr>
          <a:xfrm>
            <a:off x="2319400" y="4292075"/>
            <a:ext cx="1656900" cy="7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00"/>
              <a:buFont typeface="Arial"/>
              <a:buNone/>
            </a:pPr>
            <a:r>
              <a:rPr b="1" lang="en" sz="800">
                <a:solidFill>
                  <a:schemeClr val="dk1"/>
                </a:solidFill>
                <a:latin typeface="Nunito Sans"/>
                <a:ea typeface="Nunito Sans"/>
                <a:cs typeface="Nunito Sans"/>
                <a:sym typeface="Nunito Sans"/>
              </a:rPr>
              <a:t>Alert</a:t>
            </a:r>
            <a:endParaRPr b="1"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lang="en" sz="700">
                <a:solidFill>
                  <a:schemeClr val="dk1"/>
                </a:solidFill>
                <a:latin typeface="Nunito Sans"/>
                <a:ea typeface="Nunito Sans"/>
                <a:cs typeface="Nunito Sans"/>
                <a:sym typeface="Nunito Sans"/>
              </a:rPr>
              <a:t>CHP, CHA and Facility DS team alerted to prepare for contact Tracing Activity</a:t>
            </a:r>
            <a:endParaRPr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sz="700">
              <a:solidFill>
                <a:schemeClr val="dk1"/>
              </a:solidFill>
              <a:latin typeface="Nunito Sans"/>
              <a:ea typeface="Nunito Sans"/>
              <a:cs typeface="Nunito Sans"/>
              <a:sym typeface="Nunito Sans"/>
            </a:endParaRPr>
          </a:p>
        </p:txBody>
      </p:sp>
      <p:pic>
        <p:nvPicPr>
          <p:cNvPr id="1284" name="Google Shape;1284;g25d5461c177_0_61"/>
          <p:cNvPicPr preferRelativeResize="0"/>
          <p:nvPr/>
        </p:nvPicPr>
        <p:blipFill>
          <a:blip r:embed="rId7">
            <a:alphaModFix/>
          </a:blip>
          <a:stretch>
            <a:fillRect/>
          </a:stretch>
        </p:blipFill>
        <p:spPr>
          <a:xfrm>
            <a:off x="2381200" y="3817750"/>
            <a:ext cx="411900" cy="411900"/>
          </a:xfrm>
          <a:prstGeom prst="rect">
            <a:avLst/>
          </a:prstGeom>
          <a:noFill/>
          <a:ln>
            <a:noFill/>
          </a:ln>
        </p:spPr>
      </p:pic>
      <p:pic>
        <p:nvPicPr>
          <p:cNvPr id="1285" name="Google Shape;1285;g25d5461c177_0_61"/>
          <p:cNvPicPr preferRelativeResize="0"/>
          <p:nvPr/>
        </p:nvPicPr>
        <p:blipFill>
          <a:blip r:embed="rId6">
            <a:alphaModFix/>
          </a:blip>
          <a:stretch>
            <a:fillRect/>
          </a:stretch>
        </p:blipFill>
        <p:spPr>
          <a:xfrm>
            <a:off x="2909025" y="3698762"/>
            <a:ext cx="411900" cy="411900"/>
          </a:xfrm>
          <a:prstGeom prst="rect">
            <a:avLst/>
          </a:prstGeom>
          <a:noFill/>
          <a:ln>
            <a:noFill/>
          </a:ln>
        </p:spPr>
      </p:pic>
      <p:cxnSp>
        <p:nvCxnSpPr>
          <p:cNvPr id="1286" name="Google Shape;1286;g25d5461c177_0_61"/>
          <p:cNvCxnSpPr/>
          <p:nvPr/>
        </p:nvCxnSpPr>
        <p:spPr>
          <a:xfrm flipH="1">
            <a:off x="3913750" y="4047850"/>
            <a:ext cx="1334400" cy="350400"/>
          </a:xfrm>
          <a:prstGeom prst="straightConnector1">
            <a:avLst/>
          </a:prstGeom>
          <a:noFill/>
          <a:ln cap="flat" cmpd="sng" w="9525">
            <a:solidFill>
              <a:schemeClr val="dk2"/>
            </a:solidFill>
            <a:prstDash val="solid"/>
            <a:round/>
            <a:headEnd len="med" w="med" type="none"/>
            <a:tailEnd len="med" w="med" type="triangle"/>
          </a:ln>
        </p:spPr>
      </p:cxnSp>
      <p:sp>
        <p:nvSpPr>
          <p:cNvPr id="1287" name="Google Shape;1287;g25d5461c177_0_61"/>
          <p:cNvSpPr txBox="1"/>
          <p:nvPr/>
        </p:nvSpPr>
        <p:spPr>
          <a:xfrm>
            <a:off x="5426250" y="3887025"/>
            <a:ext cx="1656900" cy="101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000"/>
              <a:buFont typeface="Arial"/>
              <a:buNone/>
            </a:pPr>
            <a:r>
              <a:rPr b="1" lang="en" sz="800">
                <a:solidFill>
                  <a:schemeClr val="dk1"/>
                </a:solidFill>
                <a:latin typeface="Nunito Sans"/>
                <a:ea typeface="Nunito Sans"/>
                <a:cs typeface="Nunito Sans"/>
                <a:sym typeface="Nunito Sans"/>
              </a:rPr>
              <a:t>Alert (After 3 days)</a:t>
            </a:r>
            <a:endParaRPr b="1"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lang="en" sz="700">
                <a:solidFill>
                  <a:schemeClr val="dk1"/>
                </a:solidFill>
                <a:latin typeface="Nunito Sans"/>
                <a:ea typeface="Nunito Sans"/>
                <a:cs typeface="Nunito Sans"/>
                <a:sym typeface="Nunito Sans"/>
              </a:rPr>
              <a:t>Alert to Sub-County MOH and SDSO on </a:t>
            </a:r>
            <a:r>
              <a:rPr lang="en" sz="700">
                <a:solidFill>
                  <a:schemeClr val="dk1"/>
                </a:solidFill>
                <a:latin typeface="Nunito Sans"/>
                <a:ea typeface="Nunito Sans"/>
                <a:cs typeface="Nunito Sans"/>
                <a:sym typeface="Nunito Sans"/>
              </a:rPr>
              <a:t>Positive test outcome.</a:t>
            </a:r>
            <a:endParaRPr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t/>
            </a:r>
            <a:endParaRPr sz="7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b="1" lang="en" sz="800">
                <a:solidFill>
                  <a:schemeClr val="dk1"/>
                </a:solidFill>
                <a:latin typeface="Nunito Sans"/>
                <a:ea typeface="Nunito Sans"/>
                <a:cs typeface="Nunito Sans"/>
                <a:sym typeface="Nunito Sans"/>
              </a:rPr>
              <a:t>Task</a:t>
            </a:r>
            <a:endParaRPr b="1" sz="800">
              <a:solidFill>
                <a:schemeClr val="dk1"/>
              </a:solidFill>
              <a:latin typeface="Nunito Sans"/>
              <a:ea typeface="Nunito Sans"/>
              <a:cs typeface="Nunito Sans"/>
              <a:sym typeface="Nunito Sans"/>
            </a:endParaRPr>
          </a:p>
          <a:p>
            <a:pPr indent="0" lvl="0" marL="0" marR="0" rtl="0" algn="l">
              <a:lnSpc>
                <a:spcPct val="115000"/>
              </a:lnSpc>
              <a:spcBef>
                <a:spcPts val="0"/>
              </a:spcBef>
              <a:spcAft>
                <a:spcPts val="0"/>
              </a:spcAft>
              <a:buClr>
                <a:srgbClr val="000000"/>
              </a:buClr>
              <a:buSzPts val="1000"/>
              <a:buFont typeface="Arial"/>
              <a:buNone/>
            </a:pPr>
            <a:r>
              <a:rPr lang="en" sz="700">
                <a:solidFill>
                  <a:schemeClr val="dk1"/>
                </a:solidFill>
                <a:latin typeface="Nunito Sans"/>
                <a:ea typeface="Nunito Sans"/>
                <a:cs typeface="Nunito Sans"/>
                <a:sym typeface="Nunito Sans"/>
              </a:rPr>
              <a:t>CHT creates a task for MOH, SCDSO, </a:t>
            </a:r>
            <a:r>
              <a:rPr lang="en" sz="700">
                <a:solidFill>
                  <a:schemeClr val="dk1"/>
                </a:solidFill>
                <a:latin typeface="Nunito Sans Light"/>
                <a:ea typeface="Nunito Sans Light"/>
                <a:cs typeface="Nunito Sans Light"/>
                <a:sym typeface="Nunito Sans Light"/>
              </a:rPr>
              <a:t>to prepare line list to be used for contact tracing(MOH 503).</a:t>
            </a:r>
            <a:endParaRPr sz="700">
              <a:solidFill>
                <a:schemeClr val="dk1"/>
              </a:solidFill>
              <a:latin typeface="Nunito Sans"/>
              <a:ea typeface="Nunito Sans"/>
              <a:cs typeface="Nunito Sans"/>
              <a:sym typeface="Nunito Sans"/>
            </a:endParaRPr>
          </a:p>
        </p:txBody>
      </p:sp>
      <p:pic>
        <p:nvPicPr>
          <p:cNvPr id="1288" name="Google Shape;1288;g25d5461c177_0_61"/>
          <p:cNvPicPr preferRelativeResize="0"/>
          <p:nvPr/>
        </p:nvPicPr>
        <p:blipFill>
          <a:blip r:embed="rId4">
            <a:alphaModFix/>
          </a:blip>
          <a:stretch>
            <a:fillRect/>
          </a:stretch>
        </p:blipFill>
        <p:spPr>
          <a:xfrm>
            <a:off x="6309600" y="3498249"/>
            <a:ext cx="369288" cy="341100"/>
          </a:xfrm>
          <a:prstGeom prst="rect">
            <a:avLst/>
          </a:prstGeom>
          <a:noFill/>
          <a:ln>
            <a:noFill/>
          </a:ln>
        </p:spPr>
      </p:pic>
      <p:pic>
        <p:nvPicPr>
          <p:cNvPr id="1289" name="Google Shape;1289;g25d5461c177_0_61"/>
          <p:cNvPicPr preferRelativeResize="0"/>
          <p:nvPr/>
        </p:nvPicPr>
        <p:blipFill>
          <a:blip r:embed="rId4">
            <a:alphaModFix/>
          </a:blip>
          <a:stretch>
            <a:fillRect/>
          </a:stretch>
        </p:blipFill>
        <p:spPr>
          <a:xfrm>
            <a:off x="3344575" y="4047862"/>
            <a:ext cx="369288" cy="341100"/>
          </a:xfrm>
          <a:prstGeom prst="rect">
            <a:avLst/>
          </a:prstGeom>
          <a:noFill/>
          <a:ln>
            <a:noFill/>
          </a:ln>
        </p:spPr>
      </p:pic>
      <p:pic>
        <p:nvPicPr>
          <p:cNvPr id="1290" name="Google Shape;1290;g25d5461c177_0_61"/>
          <p:cNvPicPr preferRelativeResize="0"/>
          <p:nvPr/>
        </p:nvPicPr>
        <p:blipFill>
          <a:blip r:embed="rId4">
            <a:alphaModFix/>
          </a:blip>
          <a:stretch>
            <a:fillRect/>
          </a:stretch>
        </p:blipFill>
        <p:spPr>
          <a:xfrm>
            <a:off x="8235350" y="2269124"/>
            <a:ext cx="369288" cy="341100"/>
          </a:xfrm>
          <a:prstGeom prst="rect">
            <a:avLst/>
          </a:prstGeom>
          <a:noFill/>
          <a:ln>
            <a:noFill/>
          </a:ln>
        </p:spPr>
      </p:pic>
      <p:pic>
        <p:nvPicPr>
          <p:cNvPr id="1291" name="Google Shape;1291;g25d5461c177_0_61"/>
          <p:cNvPicPr preferRelativeResize="0"/>
          <p:nvPr/>
        </p:nvPicPr>
        <p:blipFill>
          <a:blip r:embed="rId4">
            <a:alphaModFix/>
          </a:blip>
          <a:stretch>
            <a:fillRect/>
          </a:stretch>
        </p:blipFill>
        <p:spPr>
          <a:xfrm>
            <a:off x="4738312" y="885949"/>
            <a:ext cx="369288" cy="34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10"/>
          <p:cNvSpPr txBox="1"/>
          <p:nvPr>
            <p:ph type="title"/>
          </p:nvPr>
        </p:nvSpPr>
        <p:spPr>
          <a:xfrm>
            <a:off x="0" y="0"/>
            <a:ext cx="9144000" cy="572700"/>
          </a:xfrm>
          <a:prstGeom prst="rect">
            <a:avLst/>
          </a:prstGeom>
          <a:solidFill>
            <a:srgbClr val="CCCCC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1400">
                <a:latin typeface="Nunito Sans"/>
                <a:ea typeface="Nunito Sans"/>
                <a:cs typeface="Nunito Sans"/>
                <a:sym typeface="Nunito Sans"/>
              </a:rPr>
              <a:t>DESIGN CONSIDERATIONS FOR CHOLERA OUTBREAK WORKFLOW</a:t>
            </a:r>
            <a:endParaRPr b="1" sz="1400">
              <a:latin typeface="Nunito Sans"/>
              <a:ea typeface="Nunito Sans"/>
              <a:cs typeface="Nunito Sans"/>
              <a:sym typeface="Nunito Sans"/>
            </a:endParaRPr>
          </a:p>
        </p:txBody>
      </p:sp>
      <p:sp>
        <p:nvSpPr>
          <p:cNvPr id="1297" name="Google Shape;1297;p10"/>
          <p:cNvSpPr txBox="1"/>
          <p:nvPr>
            <p:ph idx="1" type="body"/>
          </p:nvPr>
        </p:nvSpPr>
        <p:spPr>
          <a:xfrm>
            <a:off x="179100" y="680975"/>
            <a:ext cx="8649900" cy="4396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200">
                <a:latin typeface="Nunito Sans"/>
                <a:ea typeface="Nunito Sans"/>
                <a:cs typeface="Nunito Sans"/>
                <a:sym typeface="Nunito Sans"/>
              </a:rPr>
              <a:t>Any suspected case of Cholera, should be reported within 24 hours.</a:t>
            </a:r>
            <a:endParaRPr i="1" sz="1200">
              <a:latin typeface="Nunito Sans"/>
              <a:ea typeface="Nunito Sans"/>
              <a:cs typeface="Nunito Sans"/>
              <a:sym typeface="Nunito Sans"/>
            </a:endParaRPr>
          </a:p>
          <a:p>
            <a:pPr indent="0" lvl="0" marL="0" rtl="0" algn="l">
              <a:lnSpc>
                <a:spcPct val="115000"/>
              </a:lnSpc>
              <a:spcBef>
                <a:spcPts val="0"/>
              </a:spcBef>
              <a:spcAft>
                <a:spcPts val="0"/>
              </a:spcAft>
              <a:buNone/>
            </a:pPr>
            <a:r>
              <a:t/>
            </a:r>
            <a:endParaRPr i="1" sz="1200">
              <a:latin typeface="Nunito Sans"/>
              <a:ea typeface="Nunito Sans"/>
              <a:cs typeface="Nunito Sans"/>
              <a:sym typeface="Nunito Sans"/>
            </a:endParaRPr>
          </a:p>
          <a:p>
            <a:pPr indent="0" lvl="0" marL="0" rtl="0" algn="l">
              <a:lnSpc>
                <a:spcPct val="115000"/>
              </a:lnSpc>
              <a:spcBef>
                <a:spcPts val="0"/>
              </a:spcBef>
              <a:spcAft>
                <a:spcPts val="0"/>
              </a:spcAft>
              <a:buNone/>
            </a:pPr>
            <a:r>
              <a:rPr b="1" i="1" lang="en" sz="1200">
                <a:latin typeface="Nunito Sans"/>
                <a:ea typeface="Nunito Sans"/>
                <a:cs typeface="Nunito Sans"/>
                <a:sym typeface="Nunito Sans"/>
              </a:rPr>
              <a:t>Timing:</a:t>
            </a:r>
            <a:r>
              <a:rPr i="1" lang="en" sz="1200">
                <a:latin typeface="Nunito Sans"/>
                <a:ea typeface="Nunito Sans"/>
                <a:cs typeface="Nunito Sans"/>
                <a:sym typeface="Nunito Sans"/>
              </a:rPr>
              <a:t> In surveillance, time is of the essence and information must be relayed immediately</a:t>
            </a:r>
            <a:endParaRPr i="1" sz="1200">
              <a:latin typeface="Nunito Sans"/>
              <a:ea typeface="Nunito Sans"/>
              <a:cs typeface="Nunito Sans"/>
              <a:sym typeface="Nunito Sans"/>
            </a:endParaRPr>
          </a:p>
          <a:p>
            <a:pPr indent="0" lvl="0" marL="0" rtl="0" algn="l">
              <a:lnSpc>
                <a:spcPct val="115000"/>
              </a:lnSpc>
              <a:spcBef>
                <a:spcPts val="0"/>
              </a:spcBef>
              <a:spcAft>
                <a:spcPts val="0"/>
              </a:spcAft>
              <a:buClr>
                <a:schemeClr val="dk1"/>
              </a:buClr>
              <a:buSzPts val="1100"/>
              <a:buFont typeface="Arial"/>
              <a:buNone/>
            </a:pPr>
            <a:r>
              <a:t/>
            </a:r>
            <a:endParaRPr i="1" sz="1200">
              <a:latin typeface="Nunito Sans"/>
              <a:ea typeface="Nunito Sans"/>
              <a:cs typeface="Nunito Sans"/>
              <a:sym typeface="Nunito Sans"/>
            </a:endParaRPr>
          </a:p>
          <a:p>
            <a:pPr indent="0" lvl="0" marL="0" rtl="0" algn="l">
              <a:lnSpc>
                <a:spcPct val="115000"/>
              </a:lnSpc>
              <a:spcBef>
                <a:spcPts val="0"/>
              </a:spcBef>
              <a:spcAft>
                <a:spcPts val="0"/>
              </a:spcAft>
              <a:buNone/>
            </a:pPr>
            <a:r>
              <a:rPr b="1" i="1" lang="en" sz="1200">
                <a:latin typeface="Nunito Sans"/>
                <a:ea typeface="Nunito Sans"/>
                <a:cs typeface="Nunito Sans"/>
                <a:sym typeface="Nunito Sans"/>
              </a:rPr>
              <a:t>Escalation: </a:t>
            </a:r>
            <a:r>
              <a:rPr i="1" lang="en" sz="1200">
                <a:latin typeface="Nunito Sans"/>
                <a:ea typeface="Nunito Sans"/>
                <a:cs typeface="Nunito Sans"/>
                <a:sym typeface="Nunito Sans"/>
              </a:rPr>
              <a:t>If no action has been taken within 24hrs, the alert and task should shift up to the next person in the hierarchy</a:t>
            </a:r>
            <a:endParaRPr i="1" sz="1200">
              <a:latin typeface="Nunito Sans"/>
              <a:ea typeface="Nunito Sans"/>
              <a:cs typeface="Nunito Sans"/>
              <a:sym typeface="Nunito Sans"/>
            </a:endParaRPr>
          </a:p>
          <a:p>
            <a:pPr indent="0" lvl="0" marL="0" rtl="0" algn="l">
              <a:lnSpc>
                <a:spcPct val="115000"/>
              </a:lnSpc>
              <a:spcBef>
                <a:spcPts val="0"/>
              </a:spcBef>
              <a:spcAft>
                <a:spcPts val="0"/>
              </a:spcAft>
              <a:buClr>
                <a:schemeClr val="dk1"/>
              </a:buClr>
              <a:buSzPts val="1100"/>
              <a:buFont typeface="Arial"/>
              <a:buNone/>
            </a:pPr>
            <a:r>
              <a:t/>
            </a:r>
            <a:endParaRPr i="1" sz="1200">
              <a:latin typeface="Nunito Sans"/>
              <a:ea typeface="Nunito Sans"/>
              <a:cs typeface="Nunito Sans"/>
              <a:sym typeface="Nunito Sans"/>
            </a:endParaRPr>
          </a:p>
          <a:p>
            <a:pPr indent="0" lvl="0" marL="0" rtl="0" algn="l">
              <a:spcBef>
                <a:spcPts val="0"/>
              </a:spcBef>
              <a:spcAft>
                <a:spcPts val="0"/>
              </a:spcAft>
              <a:buClr>
                <a:schemeClr val="dk1"/>
              </a:buClr>
              <a:buSzPts val="1100"/>
              <a:buFont typeface="Arial"/>
              <a:buNone/>
            </a:pPr>
            <a:r>
              <a:rPr b="1" i="1" lang="en" sz="1200">
                <a:latin typeface="Nunito Sans"/>
                <a:ea typeface="Nunito Sans"/>
                <a:cs typeface="Nunito Sans"/>
                <a:sym typeface="Nunito Sans"/>
              </a:rPr>
              <a:t>Early Detection During Routine Visits :</a:t>
            </a:r>
            <a:r>
              <a:rPr i="1" lang="en" sz="1200">
                <a:solidFill>
                  <a:srgbClr val="666666"/>
                </a:solidFill>
                <a:latin typeface="Nunito"/>
                <a:ea typeface="Nunito"/>
                <a:cs typeface="Nunito"/>
                <a:sym typeface="Nunito"/>
              </a:rPr>
              <a:t> Any sudden increase in the number of dehydrated cases (including Children aged 2-5 years) resulting from acute watery diarrhoea should raise suspicion of a possible cholera outbreak. </a:t>
            </a:r>
            <a:endParaRPr i="1" sz="1200">
              <a:solidFill>
                <a:srgbClr val="666666"/>
              </a:solidFill>
              <a:latin typeface="Nunito"/>
              <a:ea typeface="Nunito"/>
              <a:cs typeface="Nunito"/>
              <a:sym typeface="Nunito"/>
            </a:endParaRPr>
          </a:p>
          <a:p>
            <a:pPr indent="0" lvl="0" marL="0" rtl="0" algn="l">
              <a:lnSpc>
                <a:spcPct val="100000"/>
              </a:lnSpc>
              <a:spcBef>
                <a:spcPts val="1600"/>
              </a:spcBef>
              <a:spcAft>
                <a:spcPts val="0"/>
              </a:spcAft>
              <a:buClr>
                <a:schemeClr val="dk1"/>
              </a:buClr>
              <a:buSzPts val="1100"/>
              <a:buFont typeface="Arial"/>
              <a:buNone/>
            </a:pPr>
            <a:r>
              <a:rPr b="1" i="1" lang="en" sz="1200">
                <a:solidFill>
                  <a:srgbClr val="666666"/>
                </a:solidFill>
                <a:latin typeface="Nunito"/>
                <a:ea typeface="Nunito"/>
                <a:cs typeface="Nunito"/>
                <a:sym typeface="Nunito"/>
              </a:rPr>
              <a:t>Outbreaks:</a:t>
            </a:r>
            <a:r>
              <a:rPr i="1" lang="en" sz="1200">
                <a:solidFill>
                  <a:srgbClr val="666666"/>
                </a:solidFill>
                <a:latin typeface="Nunito"/>
                <a:ea typeface="Nunito"/>
                <a:cs typeface="Nunito"/>
                <a:sym typeface="Nunito"/>
              </a:rPr>
              <a:t> </a:t>
            </a:r>
            <a:r>
              <a:rPr i="1" lang="en" sz="1200">
                <a:latin typeface="Nunito Sans"/>
                <a:ea typeface="Nunito Sans"/>
                <a:cs typeface="Nunito Sans"/>
                <a:sym typeface="Nunito Sans"/>
              </a:rPr>
              <a:t>Everyone else experiencing the following symptoms should be referred to the health facility as soon as possible: </a:t>
            </a:r>
            <a:endParaRPr i="1" sz="1200">
              <a:latin typeface="Nunito Sans"/>
              <a:ea typeface="Nunito Sans"/>
              <a:cs typeface="Nunito Sans"/>
              <a:sym typeface="Nunito Sans"/>
            </a:endParaRPr>
          </a:p>
          <a:p>
            <a:pPr indent="-298450" lvl="1" marL="914400" rtl="0" algn="l">
              <a:lnSpc>
                <a:spcPct val="100000"/>
              </a:lnSpc>
              <a:spcBef>
                <a:spcPts val="0"/>
              </a:spcBef>
              <a:spcAft>
                <a:spcPts val="0"/>
              </a:spcAft>
              <a:buSzPts val="1100"/>
              <a:buFont typeface="Nunito Sans"/>
              <a:buChar char="○"/>
            </a:pPr>
            <a:r>
              <a:rPr i="1" lang="en" sz="1200">
                <a:solidFill>
                  <a:srgbClr val="666666"/>
                </a:solidFill>
                <a:latin typeface="Nunito"/>
                <a:ea typeface="Nunito"/>
                <a:cs typeface="Nunito"/>
                <a:sym typeface="Nunito"/>
              </a:rPr>
              <a:t>In the area experiencing an outbreak, </a:t>
            </a:r>
            <a:r>
              <a:rPr i="1" lang="en" sz="1200" u="sng">
                <a:solidFill>
                  <a:srgbClr val="666666"/>
                </a:solidFill>
                <a:latin typeface="Nunito"/>
                <a:ea typeface="Nunito"/>
                <a:cs typeface="Nunito"/>
                <a:sym typeface="Nunito"/>
              </a:rPr>
              <a:t>ALL </a:t>
            </a:r>
            <a:r>
              <a:rPr i="1" lang="en" sz="1200">
                <a:solidFill>
                  <a:srgbClr val="666666"/>
                </a:solidFill>
                <a:latin typeface="Nunito"/>
                <a:ea typeface="Nunito"/>
                <a:cs typeface="Nunito"/>
                <a:sym typeface="Nunito"/>
              </a:rPr>
              <a:t>cases with acute watery diarrhoea including the 2-5 year age range.</a:t>
            </a:r>
            <a:endParaRPr i="1" sz="1200">
              <a:solidFill>
                <a:srgbClr val="666666"/>
              </a:solidFill>
              <a:latin typeface="Nunito"/>
              <a:ea typeface="Nunito"/>
              <a:cs typeface="Nunito"/>
              <a:sym typeface="Nunito"/>
            </a:endParaRPr>
          </a:p>
          <a:p>
            <a:pPr indent="-311150" lvl="1" marL="914400" rtl="0" algn="l">
              <a:lnSpc>
                <a:spcPct val="100000"/>
              </a:lnSpc>
              <a:spcBef>
                <a:spcPts val="1600"/>
              </a:spcBef>
              <a:spcAft>
                <a:spcPts val="0"/>
              </a:spcAft>
              <a:buClr>
                <a:srgbClr val="666666"/>
              </a:buClr>
              <a:buSzPts val="1300"/>
              <a:buFont typeface="Nunito"/>
              <a:buChar char="○"/>
            </a:pPr>
            <a:r>
              <a:rPr i="1" lang="en" sz="1200">
                <a:solidFill>
                  <a:srgbClr val="666666"/>
                </a:solidFill>
                <a:latin typeface="Nunito"/>
                <a:ea typeface="Nunito"/>
                <a:cs typeface="Nunito"/>
                <a:sym typeface="Nunito"/>
              </a:rPr>
              <a:t>Profuse effortless watery diarrhoea (i.e. more than 3 motions in 24 hours of sudden onset with or without vomiting in a person over 5 years old).</a:t>
            </a:r>
            <a:endParaRPr i="1" sz="1300">
              <a:solidFill>
                <a:srgbClr val="666666"/>
              </a:solidFill>
              <a:latin typeface="Nunito"/>
              <a:ea typeface="Nunito"/>
              <a:cs typeface="Nunito"/>
              <a:sym typeface="Nunito"/>
            </a:endParaRPr>
          </a:p>
          <a:p>
            <a:pPr indent="0" lvl="0" marL="457200" marR="0" rtl="0" algn="l">
              <a:lnSpc>
                <a:spcPct val="115000"/>
              </a:lnSpc>
              <a:spcBef>
                <a:spcPts val="0"/>
              </a:spcBef>
              <a:spcAft>
                <a:spcPts val="0"/>
              </a:spcAft>
              <a:buNone/>
            </a:pPr>
            <a:r>
              <a:t/>
            </a:r>
            <a:endParaRPr i="1" sz="1000">
              <a:solidFill>
                <a:srgbClr val="999999"/>
              </a:solidFill>
              <a:latin typeface="Nunito Sans"/>
              <a:ea typeface="Nunito Sans"/>
              <a:cs typeface="Nunito Sans"/>
              <a:sym typeface="Nunito Sans"/>
            </a:endParaRPr>
          </a:p>
          <a:p>
            <a:pPr indent="0" lvl="0" marL="457200" rtl="0" algn="l">
              <a:lnSpc>
                <a:spcPct val="115000"/>
              </a:lnSpc>
              <a:spcBef>
                <a:spcPts val="0"/>
              </a:spcBef>
              <a:spcAft>
                <a:spcPts val="0"/>
              </a:spcAft>
              <a:buNone/>
            </a:pPr>
            <a:r>
              <a:t/>
            </a:r>
            <a:endParaRPr i="1" sz="1000">
              <a:latin typeface="Nunito Sans"/>
              <a:ea typeface="Nunito Sans"/>
              <a:cs typeface="Nunito Sans"/>
              <a:sym typeface="Nuni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12"/>
          <p:cNvSpPr txBox="1"/>
          <p:nvPr>
            <p:ph type="title"/>
          </p:nvPr>
        </p:nvSpPr>
        <p:spPr>
          <a:xfrm>
            <a:off x="0" y="0"/>
            <a:ext cx="9144000" cy="572700"/>
          </a:xfrm>
          <a:prstGeom prst="rect">
            <a:avLst/>
          </a:prstGeom>
          <a:solidFill>
            <a:srgbClr val="CCCCC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 sz="2400">
                <a:solidFill>
                  <a:schemeClr val="dk2"/>
                </a:solidFill>
                <a:latin typeface="Nunito Sans"/>
                <a:ea typeface="Nunito Sans"/>
                <a:cs typeface="Nunito Sans"/>
                <a:sym typeface="Nunito Sans"/>
              </a:rPr>
              <a:t>INDICATORS</a:t>
            </a:r>
            <a:endParaRPr b="1" sz="2400">
              <a:latin typeface="Nunito Sans"/>
              <a:ea typeface="Nunito Sans"/>
              <a:cs typeface="Nunito Sans"/>
              <a:sym typeface="Nunito Sans"/>
            </a:endParaRPr>
          </a:p>
        </p:txBody>
      </p:sp>
      <p:sp>
        <p:nvSpPr>
          <p:cNvPr id="1303" name="Google Shape;1303;p12"/>
          <p:cNvSpPr txBox="1"/>
          <p:nvPr>
            <p:ph idx="1" type="body"/>
          </p:nvPr>
        </p:nvSpPr>
        <p:spPr>
          <a:xfrm>
            <a:off x="311700" y="747275"/>
            <a:ext cx="8520600" cy="38214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SzPts val="1200"/>
              <a:buFont typeface="Nunito Sans"/>
              <a:buChar char="●"/>
            </a:pPr>
            <a:r>
              <a:rPr i="1" lang="en" sz="1200">
                <a:latin typeface="Nunito Sans"/>
                <a:ea typeface="Nunito Sans"/>
                <a:cs typeface="Nunito Sans"/>
                <a:sym typeface="Nunito Sans"/>
              </a:rPr>
              <a:t>Proportion of Households treating their drinking water.</a:t>
            </a:r>
            <a:endParaRPr i="1" sz="1200">
              <a:latin typeface="Nunito Sans"/>
              <a:ea typeface="Nunito Sans"/>
              <a:cs typeface="Nunito Sans"/>
              <a:sym typeface="Nunito Sans"/>
            </a:endParaRPr>
          </a:p>
          <a:p>
            <a:pPr indent="-304800" lvl="0" marL="457200" rtl="0" algn="l">
              <a:spcBef>
                <a:spcPts val="0"/>
              </a:spcBef>
              <a:spcAft>
                <a:spcPts val="0"/>
              </a:spcAft>
              <a:buSzPts val="1200"/>
              <a:buFont typeface="Nunito Sans"/>
              <a:buChar char="●"/>
            </a:pPr>
            <a:r>
              <a:rPr i="1" lang="en" sz="1200">
                <a:latin typeface="Nunito Sans"/>
                <a:ea typeface="Nunito Sans"/>
                <a:cs typeface="Nunito Sans"/>
                <a:sym typeface="Nunito Sans"/>
              </a:rPr>
              <a:t>Proportion of households consuming well cooked food at all meal times during the epidemic period.</a:t>
            </a:r>
            <a:endParaRPr i="1" sz="1200">
              <a:latin typeface="Nunito Sans"/>
              <a:ea typeface="Nunito Sans"/>
              <a:cs typeface="Nunito Sans"/>
              <a:sym typeface="Nunito Sans"/>
            </a:endParaRPr>
          </a:p>
          <a:p>
            <a:pPr indent="-304800" lvl="0" marL="457200" rtl="0" algn="l">
              <a:spcBef>
                <a:spcPts val="0"/>
              </a:spcBef>
              <a:spcAft>
                <a:spcPts val="0"/>
              </a:spcAft>
              <a:buSzPts val="1200"/>
              <a:buFont typeface="Nunito Sans"/>
              <a:buChar char="●"/>
            </a:pPr>
            <a:r>
              <a:rPr i="1" lang="en" sz="1200">
                <a:latin typeface="Nunito Sans"/>
                <a:ea typeface="Nunito Sans"/>
                <a:cs typeface="Nunito Sans"/>
                <a:sym typeface="Nunito Sans"/>
              </a:rPr>
              <a:t>The proportion of households who use a toilet or latrine.</a:t>
            </a:r>
            <a:endParaRPr i="1" sz="1200">
              <a:latin typeface="Nunito Sans"/>
              <a:ea typeface="Nunito Sans"/>
              <a:cs typeface="Nunito Sans"/>
              <a:sym typeface="Nunito Sans"/>
            </a:endParaRPr>
          </a:p>
          <a:p>
            <a:pPr indent="-304800" lvl="0" marL="457200" marR="0" rtl="0" algn="l">
              <a:lnSpc>
                <a:spcPct val="115000"/>
              </a:lnSpc>
              <a:spcBef>
                <a:spcPts val="0"/>
              </a:spcBef>
              <a:spcAft>
                <a:spcPts val="0"/>
              </a:spcAft>
              <a:buSzPts val="1200"/>
              <a:buFont typeface="Nunito Sans"/>
              <a:buChar char="●"/>
            </a:pPr>
            <a:r>
              <a:rPr i="1" lang="en" sz="1200">
                <a:latin typeface="Nunito Sans"/>
                <a:ea typeface="Nunito Sans"/>
                <a:cs typeface="Nunito Sans"/>
                <a:sym typeface="Nunito Sans"/>
              </a:rPr>
              <a:t>Proportion of households with access to handwashing facilities (running water &amp; soap.)</a:t>
            </a:r>
            <a:endParaRPr i="1" sz="1200">
              <a:latin typeface="Nunito Sans"/>
              <a:ea typeface="Nunito Sans"/>
              <a:cs typeface="Nunito Sans"/>
              <a:sym typeface="Nunito Sans"/>
            </a:endParaRPr>
          </a:p>
          <a:p>
            <a:pPr indent="-304800" lvl="0" marL="457200" rtl="0" algn="l">
              <a:spcBef>
                <a:spcPts val="0"/>
              </a:spcBef>
              <a:spcAft>
                <a:spcPts val="0"/>
              </a:spcAft>
              <a:buSzPts val="1200"/>
              <a:buFont typeface="Nunito Sans"/>
              <a:buChar char="●"/>
            </a:pPr>
            <a:r>
              <a:rPr i="1" lang="en" sz="1200">
                <a:latin typeface="Nunito Sans"/>
                <a:ea typeface="Nunito Sans"/>
                <a:cs typeface="Nunito Sans"/>
                <a:sym typeface="Nunito Sans"/>
              </a:rPr>
              <a:t>The proportion of households washing their hands at the five critical moments.</a:t>
            </a:r>
            <a:endParaRPr i="1" sz="1200">
              <a:latin typeface="Nunito Sans"/>
              <a:ea typeface="Nunito Sans"/>
              <a:cs typeface="Nunito Sans"/>
              <a:sym typeface="Nunito Sans"/>
            </a:endParaRPr>
          </a:p>
          <a:p>
            <a:pPr indent="-304800" lvl="0" marL="457200" marR="0" rtl="0" algn="l">
              <a:lnSpc>
                <a:spcPct val="115000"/>
              </a:lnSpc>
              <a:spcBef>
                <a:spcPts val="0"/>
              </a:spcBef>
              <a:spcAft>
                <a:spcPts val="0"/>
              </a:spcAft>
              <a:buSzPts val="1200"/>
              <a:buFont typeface="Nunito Sans"/>
              <a:buChar char="●"/>
            </a:pPr>
            <a:r>
              <a:rPr i="1" lang="en" sz="1200">
                <a:latin typeface="Nunito Sans"/>
                <a:ea typeface="Nunito Sans"/>
                <a:cs typeface="Nunito Sans"/>
                <a:sym typeface="Nunito Sans"/>
              </a:rPr>
              <a:t>Proportion of households keeping their environment clean.</a:t>
            </a:r>
            <a:endParaRPr i="1" sz="1200">
              <a:latin typeface="Nunito Sans"/>
              <a:ea typeface="Nunito Sans"/>
              <a:cs typeface="Nunito Sans"/>
              <a:sym typeface="Nunito Sans"/>
            </a:endParaRPr>
          </a:p>
          <a:p>
            <a:pPr indent="0" lvl="0" marL="914400" rtl="0" algn="l">
              <a:lnSpc>
                <a:spcPct val="115000"/>
              </a:lnSpc>
              <a:spcBef>
                <a:spcPts val="1600"/>
              </a:spcBef>
              <a:spcAft>
                <a:spcPts val="1600"/>
              </a:spcAft>
              <a:buSzPts val="1800"/>
              <a:buNone/>
            </a:pPr>
            <a:r>
              <a:t/>
            </a:r>
            <a:endParaRPr>
              <a:latin typeface="Nunito Sans"/>
              <a:ea typeface="Nunito Sans"/>
              <a:cs typeface="Nunito Sans"/>
              <a:sym typeface="Nuni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9" name="Shape 689"/>
        <p:cNvGrpSpPr/>
        <p:nvPr/>
      </p:nvGrpSpPr>
      <p:grpSpPr>
        <a:xfrm>
          <a:off x="0" y="0"/>
          <a:ext cx="0" cy="0"/>
          <a:chOff x="0" y="0"/>
          <a:chExt cx="0" cy="0"/>
        </a:xfrm>
      </p:grpSpPr>
      <p:sp>
        <p:nvSpPr>
          <p:cNvPr id="690" name="Google Shape;690;g25d66d3d6c6_3_305"/>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691" name="Google Shape;691;g25d66d3d6c6_3_305"/>
          <p:cNvGrpSpPr/>
          <p:nvPr/>
        </p:nvGrpSpPr>
        <p:grpSpPr>
          <a:xfrm>
            <a:off x="-4660" y="-1"/>
            <a:ext cx="9161120" cy="5143500"/>
            <a:chOff x="-6214" y="-1"/>
            <a:chExt cx="12214827" cy="6858000"/>
          </a:xfrm>
        </p:grpSpPr>
        <p:cxnSp>
          <p:nvCxnSpPr>
            <p:cNvPr id="692" name="Google Shape;692;g25d66d3d6c6_3_305"/>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93" name="Google Shape;693;g25d66d3d6c6_3_305"/>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94" name="Google Shape;694;g25d66d3d6c6_3_305"/>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95" name="Google Shape;695;g25d66d3d6c6_3_305"/>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96" name="Google Shape;696;g25d66d3d6c6_3_305"/>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97" name="Google Shape;697;g25d66d3d6c6_3_305"/>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98" name="Google Shape;698;g25d66d3d6c6_3_305"/>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699" name="Google Shape;699;g25d66d3d6c6_3_305"/>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00" name="Google Shape;700;g25d66d3d6c6_3_305"/>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01" name="Google Shape;701;g25d66d3d6c6_3_305"/>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02" name="Google Shape;702;g25d66d3d6c6_3_305"/>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03" name="Google Shape;703;g25d66d3d6c6_3_305"/>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04" name="Google Shape;704;g25d66d3d6c6_3_305"/>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05" name="Google Shape;705;g25d66d3d6c6_3_305"/>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06" name="Google Shape;706;g25d66d3d6c6_3_305"/>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07" name="Google Shape;707;g25d66d3d6c6_3_305"/>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08" name="Google Shape;708;g25d66d3d6c6_3_305"/>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09" name="Google Shape;709;g25d66d3d6c6_3_305"/>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10" name="Google Shape;710;g25d66d3d6c6_3_305"/>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11" name="Google Shape;711;g25d66d3d6c6_3_305"/>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12" name="Google Shape;712;g25d66d3d6c6_3_305"/>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13" name="Google Shape;713;g25d66d3d6c6_3_305"/>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14" name="Google Shape;714;g25d66d3d6c6_3_305"/>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15" name="Google Shape;715;g25d66d3d6c6_3_305"/>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16" name="Google Shape;716;g25d66d3d6c6_3_305"/>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17" name="Google Shape;717;g25d66d3d6c6_3_305"/>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18" name="Google Shape;718;g25d66d3d6c6_3_305"/>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19" name="Google Shape;719;g25d66d3d6c6_3_305"/>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20" name="Google Shape;720;g25d66d3d6c6_3_305"/>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21" name="Google Shape;721;g25d66d3d6c6_3_305"/>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22" name="Google Shape;722;g25d66d3d6c6_3_305"/>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723" name="Google Shape;723;g25d66d3d6c6_3_305"/>
          <p:cNvSpPr txBox="1"/>
          <p:nvPr>
            <p:ph type="ctrTitle"/>
          </p:nvPr>
        </p:nvSpPr>
        <p:spPr>
          <a:xfrm>
            <a:off x="213000" y="316050"/>
            <a:ext cx="4275000" cy="2255700"/>
          </a:xfrm>
          <a:prstGeom prst="rect">
            <a:avLst/>
          </a:prstGeom>
          <a:noFill/>
          <a:ln>
            <a:noFill/>
          </a:ln>
        </p:spPr>
        <p:txBody>
          <a:bodyPr anchorCtr="0" anchor="ctr" bIns="34275" lIns="68575" spcFirstLastPara="1" rIns="68575" wrap="square" tIns="34275">
            <a:normAutofit/>
          </a:bodyPr>
          <a:lstStyle/>
          <a:p>
            <a:pPr indent="0" lvl="0" marL="0" rtl="0" algn="l">
              <a:lnSpc>
                <a:spcPct val="100000"/>
              </a:lnSpc>
              <a:spcBef>
                <a:spcPts val="0"/>
              </a:spcBef>
              <a:spcAft>
                <a:spcPts val="0"/>
              </a:spcAft>
              <a:buClr>
                <a:schemeClr val="dk2"/>
              </a:buClr>
              <a:buSzPts val="3800"/>
              <a:buFont typeface="Arial"/>
              <a:buNone/>
            </a:pPr>
            <a:r>
              <a:rPr lang="en" sz="3800"/>
              <a:t>USER REQUIREMENTS GATHERING </a:t>
            </a:r>
            <a:endParaRPr/>
          </a:p>
        </p:txBody>
      </p:sp>
      <p:sp>
        <p:nvSpPr>
          <p:cNvPr id="724" name="Google Shape;724;g25d66d3d6c6_3_305"/>
          <p:cNvSpPr/>
          <p:nvPr/>
        </p:nvSpPr>
        <p:spPr>
          <a:xfrm rot="-8100000">
            <a:off x="-209731" y="2358640"/>
            <a:ext cx="426217" cy="426217"/>
          </a:xfrm>
          <a:prstGeom prst="rtTriangle">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25" name="Google Shape;725;g25d66d3d6c6_3_305"/>
          <p:cNvSpPr/>
          <p:nvPr/>
        </p:nvSpPr>
        <p:spPr>
          <a:xfrm>
            <a:off x="4572987" y="-2332"/>
            <a:ext cx="4573696" cy="5145832"/>
          </a:xfrm>
          <a:custGeom>
            <a:rect b="b" l="l" r="r" t="t"/>
            <a:pathLst>
              <a:path extrusionOk="0" h="6861109" w="6098262">
                <a:moveTo>
                  <a:pt x="2247706" y="0"/>
                </a:moveTo>
                <a:lnTo>
                  <a:pt x="6098262" y="0"/>
                </a:lnTo>
                <a:lnTo>
                  <a:pt x="6098262" y="6861109"/>
                </a:lnTo>
                <a:lnTo>
                  <a:pt x="2247706" y="6861109"/>
                </a:lnTo>
                <a:lnTo>
                  <a:pt x="2247706" y="6857999"/>
                </a:lnTo>
                <a:lnTo>
                  <a:pt x="274850" y="6857999"/>
                </a:lnTo>
                <a:cubicBezTo>
                  <a:pt x="-619306" y="3429000"/>
                  <a:pt x="954409" y="3429000"/>
                  <a:pt x="954409" y="1"/>
                </a:cubicBezTo>
                <a:lnTo>
                  <a:pt x="2247706" y="1"/>
                </a:lnTo>
                <a:close/>
              </a:path>
            </a:pathLst>
          </a:custGeom>
          <a:solidFill>
            <a:srgbClr val="00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726" name="Google Shape;726;g25d66d3d6c6_3_305"/>
          <p:cNvPicPr preferRelativeResize="0"/>
          <p:nvPr/>
        </p:nvPicPr>
        <p:blipFill rotWithShape="1">
          <a:blip r:embed="rId3">
            <a:alphaModFix amt="80000"/>
          </a:blip>
          <a:srcRect b="-2" l="18952" r="21720" t="0"/>
          <a:stretch/>
        </p:blipFill>
        <p:spPr>
          <a:xfrm>
            <a:off x="4572987" y="-2331"/>
            <a:ext cx="4573697" cy="5145831"/>
          </a:xfrm>
          <a:custGeom>
            <a:rect b="b" l="l" r="r" t="t"/>
            <a:pathLst>
              <a:path extrusionOk="0" h="6861439" w="6129950">
                <a:moveTo>
                  <a:pt x="1687527" y="0"/>
                </a:moveTo>
                <a:lnTo>
                  <a:pt x="6129950" y="0"/>
                </a:lnTo>
                <a:lnTo>
                  <a:pt x="6129950" y="6858000"/>
                </a:lnTo>
                <a:lnTo>
                  <a:pt x="5040333" y="6858000"/>
                </a:lnTo>
                <a:lnTo>
                  <a:pt x="5040333" y="6861439"/>
                </a:lnTo>
                <a:lnTo>
                  <a:pt x="272442" y="6861439"/>
                </a:lnTo>
                <a:lnTo>
                  <a:pt x="196402" y="6549696"/>
                </a:lnTo>
                <a:cubicBezTo>
                  <a:pt x="-517926" y="3427393"/>
                  <a:pt x="946083" y="3323532"/>
                  <a:pt x="946083" y="1"/>
                </a:cubicBezTo>
                <a:lnTo>
                  <a:pt x="1687527" y="1"/>
                </a:lnTo>
                <a:close/>
              </a:path>
            </a:pathLst>
          </a:custGeom>
          <a:noFill/>
          <a:ln>
            <a:noFill/>
          </a:ln>
        </p:spPr>
      </p:pic>
      <p:sp>
        <p:nvSpPr>
          <p:cNvPr id="727" name="Google Shape;727;g25d66d3d6c6_3_305"/>
          <p:cNvSpPr txBox="1"/>
          <p:nvPr/>
        </p:nvSpPr>
        <p:spPr>
          <a:xfrm>
            <a:off x="213000" y="2751455"/>
            <a:ext cx="3702600" cy="891000"/>
          </a:xfrm>
          <a:prstGeom prst="rect">
            <a:avLst/>
          </a:prstGeom>
          <a:noFill/>
          <a:ln>
            <a:noFill/>
          </a:ln>
        </p:spPr>
        <p:txBody>
          <a:bodyPr anchorCtr="0" anchor="t" bIns="34275" lIns="68575" spcFirstLastPara="1" rIns="68575" wrap="square" tIns="34275">
            <a:normAutofit fontScale="70000" lnSpcReduction="10000"/>
          </a:bodyPr>
          <a:lstStyle/>
          <a:p>
            <a:pPr indent="0" lvl="0" marL="0" marR="0" rtl="0" algn="l">
              <a:lnSpc>
                <a:spcPct val="110000"/>
              </a:lnSpc>
              <a:spcBef>
                <a:spcPts val="0"/>
              </a:spcBef>
              <a:spcAft>
                <a:spcPts val="0"/>
              </a:spcAft>
              <a:buClr>
                <a:srgbClr val="B5987B"/>
              </a:buClr>
              <a:buSzPct val="50654"/>
              <a:buFont typeface="Noto Sans Symbols"/>
              <a:buNone/>
            </a:pPr>
            <a:r>
              <a:rPr b="1" i="0" lang="en" sz="1974" u="none" cap="none" strike="noStrike">
                <a:solidFill>
                  <a:schemeClr val="dk2"/>
                </a:solidFill>
                <a:latin typeface="Nunito"/>
                <a:ea typeface="Nunito"/>
                <a:cs typeface="Nunito"/>
                <a:sym typeface="Nunito"/>
              </a:rPr>
              <a:t>Site Location:</a:t>
            </a:r>
            <a:r>
              <a:rPr i="0" lang="en" sz="1974" u="none" cap="none" strike="noStrike">
                <a:solidFill>
                  <a:schemeClr val="dk2"/>
                </a:solidFill>
                <a:latin typeface="Nunito"/>
                <a:ea typeface="Nunito"/>
                <a:cs typeface="Nunito"/>
                <a:sym typeface="Nunito"/>
              </a:rPr>
              <a:t> Nairobi, Kenya</a:t>
            </a:r>
            <a:endParaRPr sz="1674">
              <a:latin typeface="Nunito"/>
              <a:ea typeface="Nunito"/>
              <a:cs typeface="Nunito"/>
              <a:sym typeface="Nunito"/>
            </a:endParaRPr>
          </a:p>
          <a:p>
            <a:pPr indent="0" lvl="0" marL="0" marR="0" rtl="0" algn="l">
              <a:lnSpc>
                <a:spcPct val="110000"/>
              </a:lnSpc>
              <a:spcBef>
                <a:spcPts val="800"/>
              </a:spcBef>
              <a:spcAft>
                <a:spcPts val="0"/>
              </a:spcAft>
              <a:buClr>
                <a:srgbClr val="B5987B"/>
              </a:buClr>
              <a:buSzPct val="50654"/>
              <a:buFont typeface="Noto Sans Symbols"/>
              <a:buNone/>
            </a:pPr>
            <a:r>
              <a:rPr b="1" i="0" lang="en" sz="1974" u="none" cap="none" strike="noStrike">
                <a:solidFill>
                  <a:schemeClr val="dk2"/>
                </a:solidFill>
                <a:latin typeface="Nunito"/>
                <a:ea typeface="Nunito"/>
                <a:cs typeface="Nunito"/>
                <a:sym typeface="Nunito"/>
              </a:rPr>
              <a:t>Design Trip Dates:</a:t>
            </a:r>
            <a:r>
              <a:rPr i="0" lang="en" sz="1974" u="none" cap="none" strike="noStrike">
                <a:solidFill>
                  <a:schemeClr val="dk2"/>
                </a:solidFill>
                <a:latin typeface="Nunito"/>
                <a:ea typeface="Nunito"/>
                <a:cs typeface="Nunito"/>
                <a:sym typeface="Nunito"/>
              </a:rPr>
              <a:t> 8th and 9th May 2023</a:t>
            </a:r>
            <a:endParaRPr sz="1674">
              <a:latin typeface="Nunito"/>
              <a:ea typeface="Nunito"/>
              <a:cs typeface="Nunito"/>
              <a:sym typeface="Nunito"/>
            </a:endParaRPr>
          </a:p>
          <a:p>
            <a:pPr indent="0" lvl="0" marL="0" marR="0" rtl="0" algn="l">
              <a:lnSpc>
                <a:spcPct val="110000"/>
              </a:lnSpc>
              <a:spcBef>
                <a:spcPts val="800"/>
              </a:spcBef>
              <a:spcAft>
                <a:spcPts val="0"/>
              </a:spcAft>
              <a:buClr>
                <a:srgbClr val="B5987B"/>
              </a:buClr>
              <a:buSzPct val="77777"/>
              <a:buFont typeface="Noto Sans Symbols"/>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1" name="Shape 731"/>
        <p:cNvGrpSpPr/>
        <p:nvPr/>
      </p:nvGrpSpPr>
      <p:grpSpPr>
        <a:xfrm>
          <a:off x="0" y="0"/>
          <a:ext cx="0" cy="0"/>
          <a:chOff x="0" y="0"/>
          <a:chExt cx="0" cy="0"/>
        </a:xfrm>
      </p:grpSpPr>
      <p:sp>
        <p:nvSpPr>
          <p:cNvPr id="732" name="Google Shape;732;g25d66d3d6c6_3_347"/>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33" name="Google Shape;733;g25d66d3d6c6_3_347"/>
          <p:cNvGrpSpPr/>
          <p:nvPr/>
        </p:nvGrpSpPr>
        <p:grpSpPr>
          <a:xfrm>
            <a:off x="-4660" y="-1"/>
            <a:ext cx="9161120" cy="5143500"/>
            <a:chOff x="-6214" y="-1"/>
            <a:chExt cx="12214827" cy="6858000"/>
          </a:xfrm>
        </p:grpSpPr>
        <p:cxnSp>
          <p:nvCxnSpPr>
            <p:cNvPr id="734" name="Google Shape;734;g25d66d3d6c6_3_347"/>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35" name="Google Shape;735;g25d66d3d6c6_3_347"/>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36" name="Google Shape;736;g25d66d3d6c6_3_347"/>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37" name="Google Shape;737;g25d66d3d6c6_3_347"/>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38" name="Google Shape;738;g25d66d3d6c6_3_347"/>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39" name="Google Shape;739;g25d66d3d6c6_3_347"/>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40" name="Google Shape;740;g25d66d3d6c6_3_347"/>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41" name="Google Shape;741;g25d66d3d6c6_3_347"/>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42" name="Google Shape;742;g25d66d3d6c6_3_347"/>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43" name="Google Shape;743;g25d66d3d6c6_3_347"/>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44" name="Google Shape;744;g25d66d3d6c6_3_347"/>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45" name="Google Shape;745;g25d66d3d6c6_3_347"/>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46" name="Google Shape;746;g25d66d3d6c6_3_347"/>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47" name="Google Shape;747;g25d66d3d6c6_3_347"/>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48" name="Google Shape;748;g25d66d3d6c6_3_347"/>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49" name="Google Shape;749;g25d66d3d6c6_3_347"/>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50" name="Google Shape;750;g25d66d3d6c6_3_347"/>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51" name="Google Shape;751;g25d66d3d6c6_3_347"/>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52" name="Google Shape;752;g25d66d3d6c6_3_347"/>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53" name="Google Shape;753;g25d66d3d6c6_3_347"/>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54" name="Google Shape;754;g25d66d3d6c6_3_347"/>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55" name="Google Shape;755;g25d66d3d6c6_3_347"/>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56" name="Google Shape;756;g25d66d3d6c6_3_347"/>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57" name="Google Shape;757;g25d66d3d6c6_3_347"/>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58" name="Google Shape;758;g25d66d3d6c6_3_347"/>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59" name="Google Shape;759;g25d66d3d6c6_3_347"/>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60" name="Google Shape;760;g25d66d3d6c6_3_347"/>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61" name="Google Shape;761;g25d66d3d6c6_3_347"/>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62" name="Google Shape;762;g25d66d3d6c6_3_347"/>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63" name="Google Shape;763;g25d66d3d6c6_3_347"/>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64" name="Google Shape;764;g25d66d3d6c6_3_347"/>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765" name="Google Shape;765;g25d66d3d6c6_3_347"/>
          <p:cNvSpPr txBox="1"/>
          <p:nvPr>
            <p:ph idx="4294967295" type="ctrTitle"/>
          </p:nvPr>
        </p:nvSpPr>
        <p:spPr>
          <a:xfrm>
            <a:off x="406334" y="240488"/>
            <a:ext cx="3695700" cy="598500"/>
          </a:xfrm>
          <a:prstGeom prst="rect">
            <a:avLst/>
          </a:prstGeom>
          <a:noFill/>
          <a:ln>
            <a:noFill/>
          </a:ln>
        </p:spPr>
        <p:txBody>
          <a:bodyPr anchorCtr="0" anchor="b" bIns="34275" lIns="68575" spcFirstLastPara="1" rIns="68575" wrap="square" tIns="34275">
            <a:normAutofit/>
          </a:bodyPr>
          <a:lstStyle/>
          <a:p>
            <a:pPr indent="0" lvl="0" marL="0" marR="0" rtl="0" algn="l">
              <a:lnSpc>
                <a:spcPct val="100000"/>
              </a:lnSpc>
              <a:spcBef>
                <a:spcPts val="0"/>
              </a:spcBef>
              <a:spcAft>
                <a:spcPts val="0"/>
              </a:spcAft>
              <a:buClr>
                <a:schemeClr val="dk2"/>
              </a:buClr>
              <a:buSzPts val="3300"/>
              <a:buFont typeface="Arial"/>
              <a:buNone/>
            </a:pPr>
            <a:r>
              <a:rPr b="0" i="0" lang="en" sz="3300" u="none" cap="none" strike="noStrike">
                <a:solidFill>
                  <a:schemeClr val="dk2"/>
                </a:solidFill>
                <a:latin typeface="Arial"/>
                <a:ea typeface="Arial"/>
                <a:cs typeface="Arial"/>
                <a:sym typeface="Arial"/>
              </a:rPr>
              <a:t>Current Workflow</a:t>
            </a:r>
            <a:endParaRPr/>
          </a:p>
        </p:txBody>
      </p:sp>
      <p:sp>
        <p:nvSpPr>
          <p:cNvPr id="766" name="Google Shape;766;g25d66d3d6c6_3_347"/>
          <p:cNvSpPr/>
          <p:nvPr/>
        </p:nvSpPr>
        <p:spPr>
          <a:xfrm rot="-8100000">
            <a:off x="-209731" y="1548043"/>
            <a:ext cx="426217" cy="426217"/>
          </a:xfrm>
          <a:prstGeom prst="rtTriangle">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767" name="Google Shape;767;g25d66d3d6c6_3_347"/>
          <p:cNvSpPr txBox="1"/>
          <p:nvPr>
            <p:ph idx="1" type="body"/>
          </p:nvPr>
        </p:nvSpPr>
        <p:spPr>
          <a:xfrm>
            <a:off x="193325" y="1002125"/>
            <a:ext cx="4327500" cy="3792000"/>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555"/>
              <a:buNone/>
            </a:pPr>
            <a:r>
              <a:rPr lang="en" sz="939">
                <a:latin typeface="Nunito ExtraLight"/>
                <a:ea typeface="Nunito ExtraLight"/>
                <a:cs typeface="Nunito ExtraLight"/>
                <a:sym typeface="Nunito ExtraLight"/>
              </a:rPr>
              <a:t>For suspected outbreak in the community, the information for reporting flows as below:</a:t>
            </a:r>
            <a:endParaRPr sz="1587">
              <a:latin typeface="Nunito ExtraLight"/>
              <a:ea typeface="Nunito ExtraLight"/>
              <a:cs typeface="Nunito ExtraLight"/>
              <a:sym typeface="Nunito ExtraLight"/>
            </a:endParaRPr>
          </a:p>
          <a:p>
            <a:pPr indent="-187642" lvl="0" marL="177800" rtl="0" algn="l">
              <a:lnSpc>
                <a:spcPct val="90000"/>
              </a:lnSpc>
              <a:spcBef>
                <a:spcPts val="800"/>
              </a:spcBef>
              <a:spcAft>
                <a:spcPts val="0"/>
              </a:spcAft>
              <a:buClr>
                <a:srgbClr val="B6987B"/>
              </a:buClr>
              <a:buSzPts val="755"/>
              <a:buChar char="▪"/>
            </a:pPr>
            <a:r>
              <a:rPr b="1" lang="en" sz="939">
                <a:latin typeface="Nunito"/>
                <a:ea typeface="Nunito"/>
                <a:cs typeface="Nunito"/>
                <a:sym typeface="Nunito"/>
              </a:rPr>
              <a:t>CHP </a:t>
            </a:r>
            <a:r>
              <a:rPr lang="en" sz="939">
                <a:latin typeface="Nunito ExtraLight"/>
                <a:ea typeface="Nunito ExtraLight"/>
                <a:cs typeface="Nunito ExtraLight"/>
                <a:sym typeface="Nunito ExtraLight"/>
              </a:rPr>
              <a:t>(identification &amp; referral) ----- &gt;</a:t>
            </a:r>
            <a:endParaRPr sz="939">
              <a:latin typeface="Nunito ExtraLight"/>
              <a:ea typeface="Nunito ExtraLight"/>
              <a:cs typeface="Nunito ExtraLight"/>
              <a:sym typeface="Nunito ExtraLight"/>
            </a:endParaRPr>
          </a:p>
          <a:p>
            <a:pPr indent="-187642" lvl="0" marL="177800" rtl="0" algn="l">
              <a:lnSpc>
                <a:spcPct val="90000"/>
              </a:lnSpc>
              <a:spcBef>
                <a:spcPts val="800"/>
              </a:spcBef>
              <a:spcAft>
                <a:spcPts val="0"/>
              </a:spcAft>
              <a:buClr>
                <a:srgbClr val="B6987B"/>
              </a:buClr>
              <a:buSzPts val="755"/>
              <a:buChar char="▪"/>
            </a:pPr>
            <a:r>
              <a:rPr b="1" lang="en" sz="939">
                <a:latin typeface="Nunito"/>
                <a:ea typeface="Nunito"/>
                <a:cs typeface="Nunito"/>
                <a:sym typeface="Nunito"/>
              </a:rPr>
              <a:t>CU leader</a:t>
            </a:r>
            <a:r>
              <a:rPr lang="en" sz="939">
                <a:latin typeface="Nunito ExtraLight"/>
                <a:ea typeface="Nunito ExtraLight"/>
                <a:cs typeface="Nunito ExtraLight"/>
                <a:sym typeface="Nunito ExtraLight"/>
              </a:rPr>
              <a:t> (identification and referral, escalation-notification) ----&gt;</a:t>
            </a:r>
            <a:endParaRPr sz="939">
              <a:latin typeface="Nunito ExtraLight"/>
              <a:ea typeface="Nunito ExtraLight"/>
              <a:cs typeface="Nunito ExtraLight"/>
              <a:sym typeface="Nunito ExtraLight"/>
            </a:endParaRPr>
          </a:p>
          <a:p>
            <a:pPr indent="-187642" lvl="0" marL="177800" rtl="0" algn="l">
              <a:lnSpc>
                <a:spcPct val="90000"/>
              </a:lnSpc>
              <a:spcBef>
                <a:spcPts val="800"/>
              </a:spcBef>
              <a:spcAft>
                <a:spcPts val="0"/>
              </a:spcAft>
              <a:buClr>
                <a:srgbClr val="B6987B"/>
              </a:buClr>
              <a:buSzPts val="755"/>
              <a:buChar char="▪"/>
            </a:pPr>
            <a:r>
              <a:rPr b="1" lang="en" sz="939">
                <a:latin typeface="Nunito"/>
                <a:ea typeface="Nunito"/>
                <a:cs typeface="Nunito"/>
                <a:sym typeface="Nunito"/>
              </a:rPr>
              <a:t>CHA</a:t>
            </a:r>
            <a:r>
              <a:rPr lang="en" sz="939">
                <a:latin typeface="Nunito ExtraLight"/>
                <a:ea typeface="Nunito ExtraLight"/>
                <a:cs typeface="Nunito ExtraLight"/>
                <a:sym typeface="Nunito ExtraLight"/>
              </a:rPr>
              <a:t> (notification) ----&gt; </a:t>
            </a:r>
            <a:endParaRPr sz="939">
              <a:latin typeface="Nunito ExtraLight"/>
              <a:ea typeface="Nunito ExtraLight"/>
              <a:cs typeface="Nunito ExtraLight"/>
              <a:sym typeface="Nunito ExtraLight"/>
            </a:endParaRPr>
          </a:p>
          <a:p>
            <a:pPr indent="-187642" lvl="0" marL="177800" rtl="0" algn="l">
              <a:lnSpc>
                <a:spcPct val="90000"/>
              </a:lnSpc>
              <a:spcBef>
                <a:spcPts val="800"/>
              </a:spcBef>
              <a:spcAft>
                <a:spcPts val="0"/>
              </a:spcAft>
              <a:buClr>
                <a:srgbClr val="B6987B"/>
              </a:buClr>
              <a:buSzPts val="755"/>
              <a:buChar char="▪"/>
            </a:pPr>
            <a:r>
              <a:rPr b="1" lang="en" sz="939">
                <a:latin typeface="Nunito"/>
                <a:ea typeface="Nunito"/>
                <a:cs typeface="Nunito"/>
                <a:sym typeface="Nunito"/>
              </a:rPr>
              <a:t>CHS Coordinator</a:t>
            </a:r>
            <a:r>
              <a:rPr lang="en" sz="939">
                <a:latin typeface="Nunito ExtraLight"/>
                <a:ea typeface="Nunito ExtraLight"/>
                <a:cs typeface="Nunito ExtraLight"/>
                <a:sym typeface="Nunito ExtraLight"/>
              </a:rPr>
              <a:t> (notification and coordination of the experts for community intervention) ----&gt; </a:t>
            </a:r>
            <a:endParaRPr sz="939">
              <a:latin typeface="Nunito ExtraLight"/>
              <a:ea typeface="Nunito ExtraLight"/>
              <a:cs typeface="Nunito ExtraLight"/>
              <a:sym typeface="Nunito ExtraLight"/>
            </a:endParaRPr>
          </a:p>
          <a:p>
            <a:pPr indent="-187642" lvl="0" marL="177800" rtl="0" algn="l">
              <a:lnSpc>
                <a:spcPct val="90000"/>
              </a:lnSpc>
              <a:spcBef>
                <a:spcPts val="800"/>
              </a:spcBef>
              <a:spcAft>
                <a:spcPts val="0"/>
              </a:spcAft>
              <a:buClr>
                <a:srgbClr val="B6987B"/>
              </a:buClr>
              <a:buSzPts val="755"/>
              <a:buChar char="▪"/>
            </a:pPr>
            <a:r>
              <a:rPr b="1" lang="en" sz="939">
                <a:latin typeface="Nunito"/>
                <a:ea typeface="Nunito"/>
                <a:cs typeface="Nunito"/>
                <a:sym typeface="Nunito"/>
              </a:rPr>
              <a:t>Sub County Surveillance officer</a:t>
            </a:r>
            <a:r>
              <a:rPr lang="en" sz="939">
                <a:latin typeface="Nunito ExtraLight"/>
                <a:ea typeface="Nunito ExtraLight"/>
                <a:cs typeface="Nunito ExtraLight"/>
                <a:sym typeface="Nunito ExtraLight"/>
              </a:rPr>
              <a:t> (technical expertise for response and control, notification to SCMOH and county) ---&gt; </a:t>
            </a:r>
            <a:endParaRPr sz="939">
              <a:latin typeface="Nunito ExtraLight"/>
              <a:ea typeface="Nunito ExtraLight"/>
              <a:cs typeface="Nunito ExtraLight"/>
              <a:sym typeface="Nunito ExtraLight"/>
            </a:endParaRPr>
          </a:p>
          <a:p>
            <a:pPr indent="-187642" lvl="0" marL="177800" rtl="0" algn="l">
              <a:lnSpc>
                <a:spcPct val="90000"/>
              </a:lnSpc>
              <a:spcBef>
                <a:spcPts val="800"/>
              </a:spcBef>
              <a:spcAft>
                <a:spcPts val="0"/>
              </a:spcAft>
              <a:buClr>
                <a:srgbClr val="B6987B"/>
              </a:buClr>
              <a:buSzPts val="755"/>
              <a:buChar char="▪"/>
            </a:pPr>
            <a:r>
              <a:rPr b="1" lang="en" sz="939">
                <a:latin typeface="Nunito"/>
                <a:ea typeface="Nunito"/>
                <a:cs typeface="Nunito"/>
                <a:sym typeface="Nunito"/>
              </a:rPr>
              <a:t>SCMoH </a:t>
            </a:r>
            <a:r>
              <a:rPr lang="en" sz="939">
                <a:latin typeface="Nunito ExtraLight"/>
                <a:ea typeface="Nunito ExtraLight"/>
                <a:cs typeface="Nunito ExtraLight"/>
                <a:sym typeface="Nunito ExtraLight"/>
              </a:rPr>
              <a:t>(SCMOH response team and resources coordination, notification of county).</a:t>
            </a:r>
            <a:endParaRPr sz="1587">
              <a:latin typeface="Nunito ExtraLight"/>
              <a:ea typeface="Nunito ExtraLight"/>
              <a:cs typeface="Nunito ExtraLight"/>
              <a:sym typeface="Nunito ExtraLight"/>
            </a:endParaRPr>
          </a:p>
          <a:p>
            <a:pPr indent="0" lvl="0" marL="0" rtl="0" algn="l">
              <a:lnSpc>
                <a:spcPct val="90000"/>
              </a:lnSpc>
              <a:spcBef>
                <a:spcPts val="800"/>
              </a:spcBef>
              <a:spcAft>
                <a:spcPts val="0"/>
              </a:spcAft>
              <a:buSzPts val="1018"/>
              <a:buNone/>
            </a:pPr>
            <a:r>
              <a:rPr lang="en" sz="939">
                <a:latin typeface="Nunito ExtraLight"/>
                <a:ea typeface="Nunito ExtraLight"/>
                <a:cs typeface="Nunito ExtraLight"/>
                <a:sym typeface="Nunito ExtraLight"/>
              </a:rPr>
              <a:t>Reporting via WhatsApp or phone calls or SMS is almost always non-linear. Depending on the severity, the CU lead might call the surveillance officer directly to pass the information.</a:t>
            </a:r>
            <a:endParaRPr sz="1587">
              <a:latin typeface="Nunito ExtraLight"/>
              <a:ea typeface="Nunito ExtraLight"/>
              <a:cs typeface="Nunito ExtraLight"/>
              <a:sym typeface="Nunito ExtraLight"/>
            </a:endParaRPr>
          </a:p>
          <a:p>
            <a:pPr indent="0" lvl="0" marL="0" rtl="0" algn="l">
              <a:lnSpc>
                <a:spcPct val="90000"/>
              </a:lnSpc>
              <a:spcBef>
                <a:spcPts val="800"/>
              </a:spcBef>
              <a:spcAft>
                <a:spcPts val="0"/>
              </a:spcAft>
              <a:buSzPts val="1018"/>
              <a:buNone/>
            </a:pPr>
            <a:r>
              <a:rPr lang="en" sz="939">
                <a:latin typeface="Nunito ExtraLight"/>
                <a:ea typeface="Nunito ExtraLight"/>
                <a:cs typeface="Nunito ExtraLight"/>
                <a:sym typeface="Nunito ExtraLight"/>
              </a:rPr>
              <a:t>CU leader, the CU investigates, informs CHA, then CHA informs the CHS Coordinator and the Surveillance officer. Reporting via WhatsApp or phone calls or SMS is almost always non-linear. Depending on the severity, the CU lead might call the surveillance officer directly to pass the information.</a:t>
            </a:r>
            <a:endParaRPr sz="1587">
              <a:latin typeface="Nunito ExtraLight"/>
              <a:ea typeface="Nunito ExtraLight"/>
              <a:cs typeface="Nunito ExtraLight"/>
              <a:sym typeface="Nunito ExtraLight"/>
            </a:endParaRPr>
          </a:p>
          <a:p>
            <a:pPr indent="-101600" lvl="0" marL="177800" rtl="0" algn="l">
              <a:lnSpc>
                <a:spcPct val="90000"/>
              </a:lnSpc>
              <a:spcBef>
                <a:spcPts val="800"/>
              </a:spcBef>
              <a:spcAft>
                <a:spcPts val="0"/>
              </a:spcAft>
              <a:buClr>
                <a:srgbClr val="B6987B"/>
              </a:buClr>
              <a:buSzPts val="1018"/>
              <a:buNone/>
            </a:pPr>
            <a:r>
              <a:t/>
            </a:r>
            <a:endParaRPr sz="1387"/>
          </a:p>
        </p:txBody>
      </p:sp>
      <p:pic>
        <p:nvPicPr>
          <p:cNvPr descr="Magnifying glass showing decling performance" id="768" name="Google Shape;768;g25d66d3d6c6_3_347"/>
          <p:cNvPicPr preferRelativeResize="0"/>
          <p:nvPr/>
        </p:nvPicPr>
        <p:blipFill rotWithShape="1">
          <a:blip r:embed="rId3">
            <a:alphaModFix/>
          </a:blip>
          <a:srcRect b="-4" l="23321" r="19379" t="0"/>
          <a:stretch/>
        </p:blipFill>
        <p:spPr>
          <a:xfrm>
            <a:off x="4731983" y="1"/>
            <a:ext cx="4424477" cy="5146673"/>
          </a:xfrm>
          <a:custGeom>
            <a:rect b="b" l="l" r="r" t="t"/>
            <a:pathLst>
              <a:path extrusionOk="0" h="6857997" w="5923149">
                <a:moveTo>
                  <a:pt x="320173" y="0"/>
                </a:moveTo>
                <a:lnTo>
                  <a:pt x="5923149" y="0"/>
                </a:lnTo>
                <a:lnTo>
                  <a:pt x="5923149" y="6857997"/>
                </a:lnTo>
                <a:lnTo>
                  <a:pt x="1111789" y="6857997"/>
                </a:lnTo>
                <a:lnTo>
                  <a:pt x="1106562" y="6546368"/>
                </a:lnTo>
                <a:cubicBezTo>
                  <a:pt x="1000021" y="3425651"/>
                  <a:pt x="-688878" y="3321843"/>
                  <a:pt x="320173" y="0"/>
                </a:cubicBezTo>
                <a:close/>
              </a:path>
            </a:pathLst>
          </a:cu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2" name="Shape 772"/>
        <p:cNvGrpSpPr/>
        <p:nvPr/>
      </p:nvGrpSpPr>
      <p:grpSpPr>
        <a:xfrm>
          <a:off x="0" y="0"/>
          <a:ext cx="0" cy="0"/>
          <a:chOff x="0" y="0"/>
          <a:chExt cx="0" cy="0"/>
        </a:xfrm>
      </p:grpSpPr>
      <p:sp>
        <p:nvSpPr>
          <p:cNvPr id="773" name="Google Shape;773;g25d66d3d6c6_3_428"/>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774" name="Google Shape;774;g25d66d3d6c6_3_428"/>
          <p:cNvGrpSpPr/>
          <p:nvPr/>
        </p:nvGrpSpPr>
        <p:grpSpPr>
          <a:xfrm>
            <a:off x="-4660" y="-1"/>
            <a:ext cx="9161120" cy="5143500"/>
            <a:chOff x="-6214" y="-1"/>
            <a:chExt cx="12214827" cy="6858000"/>
          </a:xfrm>
        </p:grpSpPr>
        <p:cxnSp>
          <p:nvCxnSpPr>
            <p:cNvPr id="775" name="Google Shape;775;g25d66d3d6c6_3_428"/>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76" name="Google Shape;776;g25d66d3d6c6_3_428"/>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77" name="Google Shape;777;g25d66d3d6c6_3_428"/>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78" name="Google Shape;778;g25d66d3d6c6_3_428"/>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79" name="Google Shape;779;g25d66d3d6c6_3_428"/>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80" name="Google Shape;780;g25d66d3d6c6_3_428"/>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81" name="Google Shape;781;g25d66d3d6c6_3_428"/>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82" name="Google Shape;782;g25d66d3d6c6_3_428"/>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83" name="Google Shape;783;g25d66d3d6c6_3_428"/>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84" name="Google Shape;784;g25d66d3d6c6_3_428"/>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85" name="Google Shape;785;g25d66d3d6c6_3_428"/>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86" name="Google Shape;786;g25d66d3d6c6_3_428"/>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87" name="Google Shape;787;g25d66d3d6c6_3_428"/>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88" name="Google Shape;788;g25d66d3d6c6_3_428"/>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89" name="Google Shape;789;g25d66d3d6c6_3_428"/>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90" name="Google Shape;790;g25d66d3d6c6_3_428"/>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91" name="Google Shape;791;g25d66d3d6c6_3_428"/>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92" name="Google Shape;792;g25d66d3d6c6_3_428"/>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93" name="Google Shape;793;g25d66d3d6c6_3_428"/>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94" name="Google Shape;794;g25d66d3d6c6_3_428"/>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95" name="Google Shape;795;g25d66d3d6c6_3_428"/>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96" name="Google Shape;796;g25d66d3d6c6_3_428"/>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97" name="Google Shape;797;g25d66d3d6c6_3_428"/>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98" name="Google Shape;798;g25d66d3d6c6_3_428"/>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799" name="Google Shape;799;g25d66d3d6c6_3_428"/>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00" name="Google Shape;800;g25d66d3d6c6_3_428"/>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01" name="Google Shape;801;g25d66d3d6c6_3_428"/>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02" name="Google Shape;802;g25d66d3d6c6_3_428"/>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03" name="Google Shape;803;g25d66d3d6c6_3_428"/>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04" name="Google Shape;804;g25d66d3d6c6_3_428"/>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05" name="Google Shape;805;g25d66d3d6c6_3_428"/>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806" name="Google Shape;806;g25d66d3d6c6_3_428"/>
          <p:cNvSpPr/>
          <p:nvPr/>
        </p:nvSpPr>
        <p:spPr>
          <a:xfrm rot="-8100000">
            <a:off x="-209731" y="1548043"/>
            <a:ext cx="426217" cy="426217"/>
          </a:xfrm>
          <a:prstGeom prst="rtTriangle">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descr="Graph on document with pen" id="807" name="Google Shape;807;g25d66d3d6c6_3_428"/>
          <p:cNvPicPr preferRelativeResize="0"/>
          <p:nvPr/>
        </p:nvPicPr>
        <p:blipFill rotWithShape="1">
          <a:blip r:embed="rId3">
            <a:alphaModFix/>
          </a:blip>
          <a:srcRect b="-4" l="28376" r="14322" t="0"/>
          <a:stretch/>
        </p:blipFill>
        <p:spPr>
          <a:xfrm>
            <a:off x="4731983" y="1"/>
            <a:ext cx="4424477" cy="5146673"/>
          </a:xfrm>
          <a:custGeom>
            <a:rect b="b" l="l" r="r" t="t"/>
            <a:pathLst>
              <a:path extrusionOk="0" h="6857997" w="5923149">
                <a:moveTo>
                  <a:pt x="320173" y="0"/>
                </a:moveTo>
                <a:lnTo>
                  <a:pt x="5923149" y="0"/>
                </a:lnTo>
                <a:lnTo>
                  <a:pt x="5923149" y="6857997"/>
                </a:lnTo>
                <a:lnTo>
                  <a:pt x="1111789" y="6857997"/>
                </a:lnTo>
                <a:lnTo>
                  <a:pt x="1106562" y="6546368"/>
                </a:lnTo>
                <a:cubicBezTo>
                  <a:pt x="1000021" y="3425651"/>
                  <a:pt x="-688878" y="3321843"/>
                  <a:pt x="320173" y="0"/>
                </a:cubicBezTo>
                <a:close/>
              </a:path>
            </a:pathLst>
          </a:custGeom>
          <a:noFill/>
          <a:ln>
            <a:noFill/>
          </a:ln>
        </p:spPr>
      </p:pic>
      <p:sp>
        <p:nvSpPr>
          <p:cNvPr id="808" name="Google Shape;808;g25d66d3d6c6_3_428"/>
          <p:cNvSpPr txBox="1"/>
          <p:nvPr/>
        </p:nvSpPr>
        <p:spPr>
          <a:xfrm>
            <a:off x="428092" y="204137"/>
            <a:ext cx="3695569" cy="696306"/>
          </a:xfrm>
          <a:prstGeom prst="rect">
            <a:avLst/>
          </a:prstGeom>
          <a:noFill/>
          <a:ln>
            <a:noFill/>
          </a:ln>
        </p:spPr>
        <p:txBody>
          <a:bodyPr anchorCtr="0" anchor="b" bIns="34275" lIns="68575" spcFirstLastPara="1" rIns="68575" wrap="square" tIns="34275">
            <a:normAutofit/>
          </a:bodyPr>
          <a:lstStyle/>
          <a:p>
            <a:pPr indent="0" lvl="0" marL="0" marR="0" rtl="0" algn="l">
              <a:lnSpc>
                <a:spcPct val="100000"/>
              </a:lnSpc>
              <a:spcBef>
                <a:spcPts val="0"/>
              </a:spcBef>
              <a:spcAft>
                <a:spcPts val="0"/>
              </a:spcAft>
              <a:buClr>
                <a:schemeClr val="dk2"/>
              </a:buClr>
              <a:buSzPts val="3300"/>
              <a:buFont typeface="Arial"/>
              <a:buNone/>
            </a:pPr>
            <a:r>
              <a:rPr b="0" i="0" lang="en" sz="3300" u="none" cap="none" strike="noStrike">
                <a:solidFill>
                  <a:schemeClr val="dk2"/>
                </a:solidFill>
                <a:latin typeface="Arial"/>
                <a:ea typeface="Arial"/>
                <a:cs typeface="Arial"/>
                <a:sym typeface="Arial"/>
              </a:rPr>
              <a:t>Potential Users</a:t>
            </a:r>
            <a:endParaRPr b="0" i="0" sz="3300" u="none" cap="none" strike="noStrike">
              <a:solidFill>
                <a:schemeClr val="dk2"/>
              </a:solidFill>
              <a:latin typeface="Arial"/>
              <a:ea typeface="Arial"/>
              <a:cs typeface="Arial"/>
              <a:sym typeface="Arial"/>
            </a:endParaRPr>
          </a:p>
        </p:txBody>
      </p:sp>
      <p:sp>
        <p:nvSpPr>
          <p:cNvPr id="809" name="Google Shape;809;g25d66d3d6c6_3_428"/>
          <p:cNvSpPr txBox="1"/>
          <p:nvPr>
            <p:ph idx="1" type="body"/>
          </p:nvPr>
        </p:nvSpPr>
        <p:spPr>
          <a:xfrm>
            <a:off x="177325" y="1170625"/>
            <a:ext cx="4424400" cy="3715200"/>
          </a:xfrm>
          <a:prstGeom prst="rect">
            <a:avLst/>
          </a:prstGeom>
          <a:noFill/>
          <a:ln>
            <a:noFill/>
          </a:ln>
        </p:spPr>
        <p:txBody>
          <a:bodyPr anchorCtr="0" anchor="t" bIns="34275" lIns="68575" spcFirstLastPara="1" rIns="68575" wrap="square" tIns="34275">
            <a:noAutofit/>
          </a:bodyPr>
          <a:lstStyle/>
          <a:p>
            <a:pPr indent="-171450" lvl="0" marL="177800" rtl="0" algn="l">
              <a:lnSpc>
                <a:spcPct val="100000"/>
              </a:lnSpc>
              <a:spcBef>
                <a:spcPts val="0"/>
              </a:spcBef>
              <a:spcAft>
                <a:spcPts val="0"/>
              </a:spcAft>
              <a:buSzPts val="900"/>
              <a:buChar char="▪"/>
            </a:pPr>
            <a:r>
              <a:rPr b="1" lang="en" sz="1200">
                <a:latin typeface="Nunito"/>
                <a:ea typeface="Nunito"/>
                <a:cs typeface="Nunito"/>
                <a:sym typeface="Nunito"/>
              </a:rPr>
              <a:t>CHP: </a:t>
            </a:r>
            <a:r>
              <a:rPr lang="en" sz="1200">
                <a:latin typeface="Nunito ExtraLight"/>
                <a:ea typeface="Nunito ExtraLight"/>
                <a:cs typeface="Nunito ExtraLight"/>
                <a:sym typeface="Nunito ExtraLight"/>
              </a:rPr>
              <a:t>for information and disease symptoms checklist, capturing occurrences of public health interest, referral and notification of the CHA and other technical experts (CHS, SCMOH) of suspected outbreaks. </a:t>
            </a:r>
            <a:endParaRPr>
              <a:latin typeface="Nunito ExtraLight"/>
              <a:ea typeface="Nunito ExtraLight"/>
              <a:cs typeface="Nunito ExtraLight"/>
              <a:sym typeface="Nunito ExtraLight"/>
            </a:endParaRPr>
          </a:p>
          <a:p>
            <a:pPr indent="-171450" lvl="0" marL="177800" rtl="0" algn="l">
              <a:lnSpc>
                <a:spcPct val="100000"/>
              </a:lnSpc>
              <a:spcBef>
                <a:spcPts val="800"/>
              </a:spcBef>
              <a:spcAft>
                <a:spcPts val="0"/>
              </a:spcAft>
              <a:buSzPts val="900"/>
              <a:buChar char="▪"/>
            </a:pPr>
            <a:r>
              <a:rPr b="1" lang="en" sz="1200">
                <a:latin typeface="Nunito"/>
                <a:ea typeface="Nunito"/>
                <a:cs typeface="Nunito"/>
                <a:sym typeface="Nunito"/>
              </a:rPr>
              <a:t>CHA:</a:t>
            </a:r>
            <a:r>
              <a:rPr lang="en" sz="1200">
                <a:latin typeface="Nunito ExtraLight"/>
                <a:ea typeface="Nunito ExtraLight"/>
                <a:cs typeface="Nunito ExtraLight"/>
                <a:sym typeface="Nunito ExtraLight"/>
              </a:rPr>
              <a:t> Collating suspected case reports from CHP and notification of the CHS Coordinator and other interested parties. </a:t>
            </a:r>
            <a:endParaRPr>
              <a:latin typeface="Nunito ExtraLight"/>
              <a:ea typeface="Nunito ExtraLight"/>
              <a:cs typeface="Nunito ExtraLight"/>
              <a:sym typeface="Nunito ExtraLight"/>
            </a:endParaRPr>
          </a:p>
          <a:p>
            <a:pPr indent="-171450" lvl="0" marL="177800" rtl="0" algn="l">
              <a:lnSpc>
                <a:spcPct val="100000"/>
              </a:lnSpc>
              <a:spcBef>
                <a:spcPts val="800"/>
              </a:spcBef>
              <a:spcAft>
                <a:spcPts val="0"/>
              </a:spcAft>
              <a:buSzPts val="900"/>
              <a:buChar char="▪"/>
            </a:pPr>
            <a:r>
              <a:rPr b="1" lang="en" sz="1200">
                <a:latin typeface="Nunito"/>
                <a:ea typeface="Nunito"/>
                <a:cs typeface="Nunito"/>
                <a:sym typeface="Nunito"/>
              </a:rPr>
              <a:t>CHS Coordinator: </a:t>
            </a:r>
            <a:r>
              <a:rPr lang="en" sz="1200">
                <a:latin typeface="Nunito ExtraLight"/>
                <a:ea typeface="Nunito ExtraLight"/>
                <a:cs typeface="Nunito ExtraLight"/>
                <a:sym typeface="Nunito ExtraLight"/>
              </a:rPr>
              <a:t>Summary </a:t>
            </a:r>
            <a:r>
              <a:rPr lang="en" sz="1200">
                <a:latin typeface="Nunito ExtraLight"/>
                <a:ea typeface="Nunito ExtraLight"/>
                <a:cs typeface="Nunito ExtraLight"/>
                <a:sym typeface="Nunito ExtraLight"/>
              </a:rPr>
              <a:t>sub county</a:t>
            </a:r>
            <a:r>
              <a:rPr lang="en" sz="1200">
                <a:latin typeface="Nunito ExtraLight"/>
                <a:ea typeface="Nunito ExtraLight"/>
                <a:cs typeface="Nunito ExtraLight"/>
                <a:sym typeface="Nunito ExtraLight"/>
              </a:rPr>
              <a:t> community disease surveillance reports, notification of the disease surveillance officer and SCMOH of suspected outbreaks. </a:t>
            </a:r>
            <a:endParaRPr>
              <a:latin typeface="Nunito ExtraLight"/>
              <a:ea typeface="Nunito ExtraLight"/>
              <a:cs typeface="Nunito ExtraLight"/>
              <a:sym typeface="Nunito ExtraLight"/>
            </a:endParaRPr>
          </a:p>
          <a:p>
            <a:pPr indent="-171450" lvl="0" marL="177800" rtl="0" algn="l">
              <a:lnSpc>
                <a:spcPct val="100000"/>
              </a:lnSpc>
              <a:spcBef>
                <a:spcPts val="800"/>
              </a:spcBef>
              <a:spcAft>
                <a:spcPts val="0"/>
              </a:spcAft>
              <a:buSzPts val="900"/>
              <a:buChar char="▪"/>
            </a:pPr>
            <a:r>
              <a:rPr b="1" lang="en" sz="1200">
                <a:latin typeface="Nunito"/>
                <a:ea typeface="Nunito"/>
                <a:cs typeface="Nunito"/>
                <a:sym typeface="Nunito"/>
              </a:rPr>
              <a:t>Disease surveillance officer:</a:t>
            </a:r>
            <a:r>
              <a:rPr lang="en" sz="1200">
                <a:latin typeface="Nunito ExtraLight"/>
                <a:ea typeface="Nunito ExtraLight"/>
                <a:cs typeface="Nunito ExtraLight"/>
                <a:sym typeface="Nunito ExtraLight"/>
              </a:rPr>
              <a:t> detailed and summary reports for the different disease surveillance indicators, notification services, line lists creation and updating. </a:t>
            </a:r>
            <a:endParaRPr>
              <a:latin typeface="Nunito ExtraLight"/>
              <a:ea typeface="Nunito ExtraLight"/>
              <a:cs typeface="Nunito ExtraLight"/>
              <a:sym typeface="Nunito ExtraLight"/>
            </a:endParaRPr>
          </a:p>
          <a:p>
            <a:pPr indent="-171450" lvl="0" marL="177800" rtl="0" algn="l">
              <a:lnSpc>
                <a:spcPct val="100000"/>
              </a:lnSpc>
              <a:spcBef>
                <a:spcPts val="800"/>
              </a:spcBef>
              <a:spcAft>
                <a:spcPts val="0"/>
              </a:spcAft>
              <a:buSzPts val="900"/>
              <a:buChar char="▪"/>
            </a:pPr>
            <a:r>
              <a:rPr b="1" lang="en" sz="1200">
                <a:latin typeface="Nunito"/>
                <a:ea typeface="Nunito"/>
                <a:cs typeface="Nunito"/>
                <a:sym typeface="Nunito"/>
              </a:rPr>
              <a:t>Sub county medical officer of health: </a:t>
            </a:r>
            <a:r>
              <a:rPr lang="en" sz="1200">
                <a:latin typeface="Nunito ExtraLight"/>
                <a:ea typeface="Nunito ExtraLight"/>
                <a:cs typeface="Nunito ExtraLight"/>
                <a:sym typeface="Nunito ExtraLight"/>
              </a:rPr>
              <a:t>Coordinate emergency response.</a:t>
            </a:r>
            <a:endParaRPr>
              <a:latin typeface="Nunito ExtraLight"/>
              <a:ea typeface="Nunito ExtraLight"/>
              <a:cs typeface="Nunito ExtraLight"/>
              <a:sym typeface="Nunito Extra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3" name="Shape 813"/>
        <p:cNvGrpSpPr/>
        <p:nvPr/>
      </p:nvGrpSpPr>
      <p:grpSpPr>
        <a:xfrm>
          <a:off x="0" y="0"/>
          <a:ext cx="0" cy="0"/>
          <a:chOff x="0" y="0"/>
          <a:chExt cx="0" cy="0"/>
        </a:xfrm>
      </p:grpSpPr>
      <p:sp>
        <p:nvSpPr>
          <p:cNvPr id="814" name="Google Shape;814;g25d66d3d6c6_3_387"/>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815" name="Google Shape;815;g25d66d3d6c6_3_387"/>
          <p:cNvGrpSpPr/>
          <p:nvPr/>
        </p:nvGrpSpPr>
        <p:grpSpPr>
          <a:xfrm>
            <a:off x="-4660" y="-1"/>
            <a:ext cx="9161120" cy="5143500"/>
            <a:chOff x="-6214" y="-1"/>
            <a:chExt cx="12214827" cy="6858000"/>
          </a:xfrm>
        </p:grpSpPr>
        <p:cxnSp>
          <p:nvCxnSpPr>
            <p:cNvPr id="816" name="Google Shape;816;g25d66d3d6c6_3_387"/>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17" name="Google Shape;817;g25d66d3d6c6_3_387"/>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18" name="Google Shape;818;g25d66d3d6c6_3_387"/>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19" name="Google Shape;819;g25d66d3d6c6_3_387"/>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20" name="Google Shape;820;g25d66d3d6c6_3_387"/>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21" name="Google Shape;821;g25d66d3d6c6_3_387"/>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22" name="Google Shape;822;g25d66d3d6c6_3_387"/>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23" name="Google Shape;823;g25d66d3d6c6_3_387"/>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24" name="Google Shape;824;g25d66d3d6c6_3_387"/>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25" name="Google Shape;825;g25d66d3d6c6_3_387"/>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26" name="Google Shape;826;g25d66d3d6c6_3_387"/>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27" name="Google Shape;827;g25d66d3d6c6_3_387"/>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28" name="Google Shape;828;g25d66d3d6c6_3_387"/>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29" name="Google Shape;829;g25d66d3d6c6_3_387"/>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30" name="Google Shape;830;g25d66d3d6c6_3_387"/>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31" name="Google Shape;831;g25d66d3d6c6_3_387"/>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32" name="Google Shape;832;g25d66d3d6c6_3_387"/>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33" name="Google Shape;833;g25d66d3d6c6_3_387"/>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34" name="Google Shape;834;g25d66d3d6c6_3_387"/>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35" name="Google Shape;835;g25d66d3d6c6_3_387"/>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36" name="Google Shape;836;g25d66d3d6c6_3_387"/>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37" name="Google Shape;837;g25d66d3d6c6_3_387"/>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38" name="Google Shape;838;g25d66d3d6c6_3_387"/>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39" name="Google Shape;839;g25d66d3d6c6_3_387"/>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40" name="Google Shape;840;g25d66d3d6c6_3_387"/>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41" name="Google Shape;841;g25d66d3d6c6_3_387"/>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42" name="Google Shape;842;g25d66d3d6c6_3_387"/>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43" name="Google Shape;843;g25d66d3d6c6_3_387"/>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44" name="Google Shape;844;g25d66d3d6c6_3_387"/>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45" name="Google Shape;845;g25d66d3d6c6_3_387"/>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46" name="Google Shape;846;g25d66d3d6c6_3_387"/>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847" name="Google Shape;847;g25d66d3d6c6_3_387"/>
          <p:cNvSpPr txBox="1"/>
          <p:nvPr>
            <p:ph idx="4294967295" type="ctrTitle"/>
          </p:nvPr>
        </p:nvSpPr>
        <p:spPr>
          <a:xfrm>
            <a:off x="346213" y="263851"/>
            <a:ext cx="3695569" cy="614865"/>
          </a:xfrm>
          <a:prstGeom prst="rect">
            <a:avLst/>
          </a:prstGeom>
          <a:noFill/>
          <a:ln>
            <a:noFill/>
          </a:ln>
        </p:spPr>
        <p:txBody>
          <a:bodyPr anchorCtr="0" anchor="b" bIns="34275" lIns="68575" spcFirstLastPara="1" rIns="68575" wrap="square" tIns="34275">
            <a:normAutofit/>
          </a:bodyPr>
          <a:lstStyle/>
          <a:p>
            <a:pPr indent="0" lvl="0" marL="0" marR="0" rtl="0" algn="l">
              <a:lnSpc>
                <a:spcPct val="100000"/>
              </a:lnSpc>
              <a:spcBef>
                <a:spcPts val="0"/>
              </a:spcBef>
              <a:spcAft>
                <a:spcPts val="0"/>
              </a:spcAft>
              <a:buClr>
                <a:schemeClr val="dk2"/>
              </a:buClr>
              <a:buSzPts val="3300"/>
              <a:buFont typeface="Arial"/>
              <a:buNone/>
            </a:pPr>
            <a:r>
              <a:rPr b="0" i="0" lang="en" sz="3300" u="none" cap="none" strike="noStrike">
                <a:solidFill>
                  <a:schemeClr val="dk2"/>
                </a:solidFill>
                <a:latin typeface="Arial"/>
                <a:ea typeface="Arial"/>
                <a:cs typeface="Arial"/>
                <a:sym typeface="Arial"/>
              </a:rPr>
              <a:t>Scale Diagram</a:t>
            </a:r>
            <a:endParaRPr/>
          </a:p>
        </p:txBody>
      </p:sp>
      <p:sp>
        <p:nvSpPr>
          <p:cNvPr id="848" name="Google Shape;848;g25d66d3d6c6_3_387"/>
          <p:cNvSpPr/>
          <p:nvPr/>
        </p:nvSpPr>
        <p:spPr>
          <a:xfrm rot="-8100000">
            <a:off x="-209731" y="1548043"/>
            <a:ext cx="426217" cy="426217"/>
          </a:xfrm>
          <a:prstGeom prst="rtTriangle">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849" name="Google Shape;849;g25d66d3d6c6_3_387"/>
          <p:cNvSpPr txBox="1"/>
          <p:nvPr>
            <p:ph idx="1" type="body"/>
          </p:nvPr>
        </p:nvSpPr>
        <p:spPr>
          <a:xfrm>
            <a:off x="518200" y="3947251"/>
            <a:ext cx="3695700" cy="999000"/>
          </a:xfrm>
          <a:prstGeom prst="rect">
            <a:avLst/>
          </a:prstGeom>
          <a:noFill/>
          <a:ln>
            <a:noFill/>
          </a:ln>
        </p:spPr>
        <p:txBody>
          <a:bodyPr anchorCtr="0" anchor="t" bIns="34275" lIns="68575" spcFirstLastPara="1" rIns="68575" wrap="square" tIns="34275">
            <a:normAutofit fontScale="47500" lnSpcReduction="20000"/>
          </a:bodyPr>
          <a:lstStyle/>
          <a:p>
            <a:pPr indent="0" lvl="0" marL="0" rtl="0" algn="l">
              <a:lnSpc>
                <a:spcPct val="110000"/>
              </a:lnSpc>
              <a:spcBef>
                <a:spcPts val="0"/>
              </a:spcBef>
              <a:spcAft>
                <a:spcPts val="0"/>
              </a:spcAft>
              <a:buNone/>
            </a:pPr>
            <a:r>
              <a:rPr b="1" lang="en" sz="2324">
                <a:latin typeface="Nunito"/>
                <a:ea typeface="Nunito"/>
                <a:cs typeface="Nunito"/>
                <a:sym typeface="Nunito"/>
              </a:rPr>
              <a:t>Scale Diagram:</a:t>
            </a:r>
            <a:r>
              <a:rPr i="0" lang="en" sz="2224">
                <a:latin typeface="Nunito ExtraLight"/>
                <a:ea typeface="Nunito ExtraLight"/>
                <a:cs typeface="Nunito ExtraLight"/>
                <a:sym typeface="Nunito ExtraLight"/>
              </a:rPr>
              <a:t> </a:t>
            </a:r>
            <a:r>
              <a:rPr lang="en" sz="2224">
                <a:latin typeface="Nunito ExtraLight"/>
                <a:ea typeface="Nunito ExtraLight"/>
                <a:cs typeface="Nunito ExtraLight"/>
                <a:sym typeface="Nunito ExtraLight"/>
              </a:rPr>
              <a:t>R</a:t>
            </a:r>
            <a:r>
              <a:rPr i="0" lang="en" sz="2224">
                <a:latin typeface="Nunito ExtraLight"/>
                <a:ea typeface="Nunito ExtraLight"/>
                <a:cs typeface="Nunito ExtraLight"/>
                <a:sym typeface="Nunito ExtraLight"/>
              </a:rPr>
              <a:t>epresents the flow of information and actions between the community, CHP, CHA and surveillance coordinator and the facility personnel involved in disease surveillance. It highlights the communication channels and interactions at each stage of the process. </a:t>
            </a:r>
            <a:endParaRPr i="0" sz="2324">
              <a:latin typeface="Nunito ExtraLight"/>
              <a:ea typeface="Nunito ExtraLight"/>
              <a:cs typeface="Nunito ExtraLight"/>
              <a:sym typeface="Nunito ExtraLight"/>
            </a:endParaRPr>
          </a:p>
          <a:p>
            <a:pPr indent="-127000" lvl="0" marL="177800" rtl="0" algn="l">
              <a:lnSpc>
                <a:spcPct val="110000"/>
              </a:lnSpc>
              <a:spcBef>
                <a:spcPts val="800"/>
              </a:spcBef>
              <a:spcAft>
                <a:spcPts val="0"/>
              </a:spcAft>
              <a:buSzPct val="73333"/>
              <a:buNone/>
            </a:pPr>
            <a:r>
              <a:t/>
            </a:r>
            <a:endParaRPr/>
          </a:p>
        </p:txBody>
      </p:sp>
      <p:pic>
        <p:nvPicPr>
          <p:cNvPr descr="Rolls of blueprints" id="850" name="Google Shape;850;g25d66d3d6c6_3_387"/>
          <p:cNvPicPr preferRelativeResize="0"/>
          <p:nvPr/>
        </p:nvPicPr>
        <p:blipFill rotWithShape="1">
          <a:blip r:embed="rId3">
            <a:alphaModFix/>
          </a:blip>
          <a:srcRect b="-4" l="42705" r="-4" t="0"/>
          <a:stretch/>
        </p:blipFill>
        <p:spPr>
          <a:xfrm>
            <a:off x="4731983" y="1"/>
            <a:ext cx="4424477" cy="5146673"/>
          </a:xfrm>
          <a:custGeom>
            <a:rect b="b" l="l" r="r" t="t"/>
            <a:pathLst>
              <a:path extrusionOk="0" h="6857997" w="5923149">
                <a:moveTo>
                  <a:pt x="320173" y="0"/>
                </a:moveTo>
                <a:lnTo>
                  <a:pt x="5923149" y="0"/>
                </a:lnTo>
                <a:lnTo>
                  <a:pt x="5923149" y="6857997"/>
                </a:lnTo>
                <a:lnTo>
                  <a:pt x="1111789" y="6857997"/>
                </a:lnTo>
                <a:lnTo>
                  <a:pt x="1106562" y="6546368"/>
                </a:lnTo>
                <a:cubicBezTo>
                  <a:pt x="1000021" y="3425651"/>
                  <a:pt x="-688878" y="3321843"/>
                  <a:pt x="320173" y="0"/>
                </a:cubicBezTo>
                <a:close/>
              </a:path>
            </a:pathLst>
          </a:custGeom>
          <a:noFill/>
          <a:ln>
            <a:noFill/>
          </a:ln>
        </p:spPr>
      </p:pic>
      <p:pic>
        <p:nvPicPr>
          <p:cNvPr id="851" name="Google Shape;851;g25d66d3d6c6_3_387"/>
          <p:cNvPicPr preferRelativeResize="0"/>
          <p:nvPr/>
        </p:nvPicPr>
        <p:blipFill rotWithShape="1">
          <a:blip r:embed="rId4">
            <a:alphaModFix/>
          </a:blip>
          <a:srcRect b="0" l="0" r="0" t="0"/>
          <a:stretch/>
        </p:blipFill>
        <p:spPr>
          <a:xfrm>
            <a:off x="320391" y="1135138"/>
            <a:ext cx="3937458" cy="265809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5" name="Shape 855"/>
        <p:cNvGrpSpPr/>
        <p:nvPr/>
      </p:nvGrpSpPr>
      <p:grpSpPr>
        <a:xfrm>
          <a:off x="0" y="0"/>
          <a:ext cx="0" cy="0"/>
          <a:chOff x="0" y="0"/>
          <a:chExt cx="0" cy="0"/>
        </a:xfrm>
      </p:grpSpPr>
      <p:sp>
        <p:nvSpPr>
          <p:cNvPr id="856" name="Google Shape;856;g25d66d3d6c6_3_468"/>
          <p:cNvSpPr/>
          <p:nvPr/>
        </p:nvSpPr>
        <p:spPr>
          <a:xfrm>
            <a:off x="0" y="0"/>
            <a:ext cx="9141714" cy="51435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857" name="Google Shape;857;g25d66d3d6c6_3_468"/>
          <p:cNvGrpSpPr/>
          <p:nvPr/>
        </p:nvGrpSpPr>
        <p:grpSpPr>
          <a:xfrm>
            <a:off x="-4660" y="-1"/>
            <a:ext cx="9161120" cy="5143500"/>
            <a:chOff x="-6214" y="-1"/>
            <a:chExt cx="12214827" cy="6858000"/>
          </a:xfrm>
        </p:grpSpPr>
        <p:cxnSp>
          <p:nvCxnSpPr>
            <p:cNvPr id="858" name="Google Shape;858;g25d66d3d6c6_3_468"/>
            <p:cNvCxnSpPr/>
            <p:nvPr/>
          </p:nvCxnSpPr>
          <p:spPr>
            <a:xfrm>
              <a:off x="-6214" y="66862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59" name="Google Shape;859;g25d66d3d6c6_3_468"/>
            <p:cNvCxnSpPr/>
            <p:nvPr/>
          </p:nvCxnSpPr>
          <p:spPr>
            <a:xfrm>
              <a:off x="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60" name="Google Shape;860;g25d66d3d6c6_3_468"/>
            <p:cNvCxnSpPr/>
            <p:nvPr/>
          </p:nvCxnSpPr>
          <p:spPr>
            <a:xfrm>
              <a:off x="1199325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61" name="Google Shape;861;g25d66d3d6c6_3_468"/>
            <p:cNvCxnSpPr/>
            <p:nvPr/>
          </p:nvCxnSpPr>
          <p:spPr>
            <a:xfrm>
              <a:off x="19252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62" name="Google Shape;862;g25d66d3d6c6_3_468"/>
            <p:cNvCxnSpPr/>
            <p:nvPr/>
          </p:nvCxnSpPr>
          <p:spPr>
            <a:xfrm>
              <a:off x="117592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63" name="Google Shape;863;g25d66d3d6c6_3_468"/>
            <p:cNvCxnSpPr/>
            <p:nvPr/>
          </p:nvCxnSpPr>
          <p:spPr>
            <a:xfrm>
              <a:off x="215931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64" name="Google Shape;864;g25d66d3d6c6_3_468"/>
            <p:cNvCxnSpPr/>
            <p:nvPr/>
          </p:nvCxnSpPr>
          <p:spPr>
            <a:xfrm>
              <a:off x="314271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65" name="Google Shape;865;g25d66d3d6c6_3_468"/>
            <p:cNvCxnSpPr/>
            <p:nvPr/>
          </p:nvCxnSpPr>
          <p:spPr>
            <a:xfrm>
              <a:off x="412610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66" name="Google Shape;866;g25d66d3d6c6_3_468"/>
            <p:cNvCxnSpPr/>
            <p:nvPr/>
          </p:nvCxnSpPr>
          <p:spPr>
            <a:xfrm>
              <a:off x="510949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67" name="Google Shape;867;g25d66d3d6c6_3_468"/>
            <p:cNvCxnSpPr/>
            <p:nvPr/>
          </p:nvCxnSpPr>
          <p:spPr>
            <a:xfrm>
              <a:off x="609289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68" name="Google Shape;868;g25d66d3d6c6_3_468"/>
            <p:cNvCxnSpPr/>
            <p:nvPr/>
          </p:nvCxnSpPr>
          <p:spPr>
            <a:xfrm>
              <a:off x="70762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69" name="Google Shape;869;g25d66d3d6c6_3_468"/>
            <p:cNvCxnSpPr/>
            <p:nvPr/>
          </p:nvCxnSpPr>
          <p:spPr>
            <a:xfrm>
              <a:off x="8059680"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70" name="Google Shape;870;g25d66d3d6c6_3_468"/>
            <p:cNvCxnSpPr/>
            <p:nvPr/>
          </p:nvCxnSpPr>
          <p:spPr>
            <a:xfrm>
              <a:off x="9043074"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71" name="Google Shape;871;g25d66d3d6c6_3_468"/>
            <p:cNvCxnSpPr/>
            <p:nvPr/>
          </p:nvCxnSpPr>
          <p:spPr>
            <a:xfrm>
              <a:off x="10026468"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72" name="Google Shape;872;g25d66d3d6c6_3_468"/>
            <p:cNvCxnSpPr/>
            <p:nvPr/>
          </p:nvCxnSpPr>
          <p:spPr>
            <a:xfrm>
              <a:off x="11009862"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73" name="Google Shape;873;g25d66d3d6c6_3_468"/>
            <p:cNvCxnSpPr/>
            <p:nvPr/>
          </p:nvCxnSpPr>
          <p:spPr>
            <a:xfrm>
              <a:off x="12185786" y="-1"/>
              <a:ext cx="0" cy="685800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74" name="Google Shape;874;g25d66d3d6c6_3_468"/>
            <p:cNvCxnSpPr/>
            <p:nvPr/>
          </p:nvCxnSpPr>
          <p:spPr>
            <a:xfrm>
              <a:off x="0" y="17171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75" name="Google Shape;875;g25d66d3d6c6_3_468"/>
            <p:cNvCxnSpPr/>
            <p:nvPr/>
          </p:nvCxnSpPr>
          <p:spPr>
            <a:xfrm>
              <a:off x="0" y="71459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76" name="Google Shape;876;g25d66d3d6c6_3_468"/>
            <p:cNvCxnSpPr/>
            <p:nvPr/>
          </p:nvCxnSpPr>
          <p:spPr>
            <a:xfrm>
              <a:off x="0" y="1257478"/>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77" name="Google Shape;877;g25d66d3d6c6_3_468"/>
            <p:cNvCxnSpPr/>
            <p:nvPr/>
          </p:nvCxnSpPr>
          <p:spPr>
            <a:xfrm>
              <a:off x="0" y="180035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78" name="Google Shape;878;g25d66d3d6c6_3_468"/>
            <p:cNvCxnSpPr/>
            <p:nvPr/>
          </p:nvCxnSpPr>
          <p:spPr>
            <a:xfrm>
              <a:off x="0" y="2343240"/>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79" name="Google Shape;879;g25d66d3d6c6_3_468"/>
            <p:cNvCxnSpPr/>
            <p:nvPr/>
          </p:nvCxnSpPr>
          <p:spPr>
            <a:xfrm>
              <a:off x="0" y="2886121"/>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80" name="Google Shape;880;g25d66d3d6c6_3_468"/>
            <p:cNvCxnSpPr/>
            <p:nvPr/>
          </p:nvCxnSpPr>
          <p:spPr>
            <a:xfrm>
              <a:off x="0" y="3429002"/>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81" name="Google Shape;881;g25d66d3d6c6_3_468"/>
            <p:cNvCxnSpPr/>
            <p:nvPr/>
          </p:nvCxnSpPr>
          <p:spPr>
            <a:xfrm>
              <a:off x="0" y="3971883"/>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82" name="Google Shape;882;g25d66d3d6c6_3_468"/>
            <p:cNvCxnSpPr/>
            <p:nvPr/>
          </p:nvCxnSpPr>
          <p:spPr>
            <a:xfrm>
              <a:off x="0" y="4514764"/>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83" name="Google Shape;883;g25d66d3d6c6_3_468"/>
            <p:cNvCxnSpPr/>
            <p:nvPr/>
          </p:nvCxnSpPr>
          <p:spPr>
            <a:xfrm>
              <a:off x="0" y="5057645"/>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84" name="Google Shape;884;g25d66d3d6c6_3_468"/>
            <p:cNvCxnSpPr/>
            <p:nvPr/>
          </p:nvCxnSpPr>
          <p:spPr>
            <a:xfrm>
              <a:off x="0" y="5600526"/>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85" name="Google Shape;885;g25d66d3d6c6_3_468"/>
            <p:cNvCxnSpPr/>
            <p:nvPr/>
          </p:nvCxnSpPr>
          <p:spPr>
            <a:xfrm>
              <a:off x="0" y="6857999"/>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86" name="Google Shape;886;g25d66d3d6c6_3_468"/>
            <p:cNvCxnSpPr/>
            <p:nvPr/>
          </p:nvCxnSpPr>
          <p:spPr>
            <a:xfrm>
              <a:off x="16613" y="6143407"/>
              <a:ext cx="12192000" cy="0"/>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87" name="Google Shape;887;g25d66d3d6c6_3_468"/>
            <p:cNvCxnSpPr/>
            <p:nvPr/>
          </p:nvCxnSpPr>
          <p:spPr>
            <a:xfrm>
              <a:off x="684225" y="171716"/>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cxnSp>
          <p:nvCxnSpPr>
            <p:cNvPr id="888" name="Google Shape;888;g25d66d3d6c6_3_468"/>
            <p:cNvCxnSpPr/>
            <p:nvPr/>
          </p:nvCxnSpPr>
          <p:spPr>
            <a:xfrm>
              <a:off x="11508412" y="173267"/>
              <a:ext cx="0" cy="6511464"/>
            </a:xfrm>
            <a:prstGeom prst="straightConnector1">
              <a:avLst/>
            </a:prstGeom>
            <a:noFill/>
            <a:ln cap="flat" cmpd="sng" w="12700">
              <a:solidFill>
                <a:srgbClr val="BCBCBC">
                  <a:alpha val="29803"/>
                </a:srgbClr>
              </a:solidFill>
              <a:prstDash val="dot"/>
              <a:miter lim="800000"/>
              <a:headEnd len="sm" w="sm" type="none"/>
              <a:tailEnd len="sm" w="sm" type="none"/>
            </a:ln>
          </p:spPr>
        </p:cxnSp>
      </p:grpSp>
      <p:sp>
        <p:nvSpPr>
          <p:cNvPr id="889" name="Google Shape;889;g25d66d3d6c6_3_468"/>
          <p:cNvSpPr/>
          <p:nvPr/>
        </p:nvSpPr>
        <p:spPr>
          <a:xfrm rot="-8100000">
            <a:off x="-209731" y="1548043"/>
            <a:ext cx="426217" cy="426217"/>
          </a:xfrm>
          <a:prstGeom prst="rtTriangle">
            <a:avLst/>
          </a:prstGeom>
          <a:solidFill>
            <a:schemeClr val="accent1">
              <a:alpha val="4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dk1"/>
              </a:solidFill>
              <a:latin typeface="Arial"/>
              <a:ea typeface="Arial"/>
              <a:cs typeface="Arial"/>
              <a:sym typeface="Arial"/>
            </a:endParaRPr>
          </a:p>
        </p:txBody>
      </p:sp>
      <p:pic>
        <p:nvPicPr>
          <p:cNvPr descr="People at the meeting desk" id="890" name="Google Shape;890;g25d66d3d6c6_3_468"/>
          <p:cNvPicPr preferRelativeResize="0"/>
          <p:nvPr/>
        </p:nvPicPr>
        <p:blipFill rotWithShape="1">
          <a:blip r:embed="rId3">
            <a:alphaModFix/>
          </a:blip>
          <a:srcRect b="3" l="20314" r="31330" t="0"/>
          <a:stretch/>
        </p:blipFill>
        <p:spPr>
          <a:xfrm>
            <a:off x="4731983" y="1"/>
            <a:ext cx="4424477" cy="5146673"/>
          </a:xfrm>
          <a:custGeom>
            <a:rect b="b" l="l" r="r" t="t"/>
            <a:pathLst>
              <a:path extrusionOk="0" h="6857997" w="5923149">
                <a:moveTo>
                  <a:pt x="320173" y="0"/>
                </a:moveTo>
                <a:lnTo>
                  <a:pt x="5923149" y="0"/>
                </a:lnTo>
                <a:lnTo>
                  <a:pt x="5923149" y="6857997"/>
                </a:lnTo>
                <a:lnTo>
                  <a:pt x="1111789" y="6857997"/>
                </a:lnTo>
                <a:lnTo>
                  <a:pt x="1106562" y="6546368"/>
                </a:lnTo>
                <a:cubicBezTo>
                  <a:pt x="1000021" y="3425651"/>
                  <a:pt x="-688878" y="3321843"/>
                  <a:pt x="320173" y="0"/>
                </a:cubicBezTo>
                <a:close/>
              </a:path>
            </a:pathLst>
          </a:custGeom>
          <a:noFill/>
          <a:ln>
            <a:noFill/>
          </a:ln>
        </p:spPr>
      </p:pic>
      <p:sp>
        <p:nvSpPr>
          <p:cNvPr id="891" name="Google Shape;891;g25d66d3d6c6_3_468"/>
          <p:cNvSpPr txBox="1"/>
          <p:nvPr/>
        </p:nvSpPr>
        <p:spPr>
          <a:xfrm>
            <a:off x="372092" y="93550"/>
            <a:ext cx="3695700" cy="696300"/>
          </a:xfrm>
          <a:prstGeom prst="rect">
            <a:avLst/>
          </a:prstGeom>
          <a:noFill/>
          <a:ln>
            <a:noFill/>
          </a:ln>
        </p:spPr>
        <p:txBody>
          <a:bodyPr anchorCtr="0" anchor="b" bIns="34275" lIns="68575" spcFirstLastPara="1" rIns="68575" wrap="square" tIns="34275">
            <a:normAutofit fontScale="85000" lnSpcReduction="10000"/>
          </a:bodyPr>
          <a:lstStyle/>
          <a:p>
            <a:pPr indent="0" lvl="0" marL="0" marR="0" rtl="0" algn="l">
              <a:lnSpc>
                <a:spcPct val="100000"/>
              </a:lnSpc>
              <a:spcBef>
                <a:spcPts val="0"/>
              </a:spcBef>
              <a:spcAft>
                <a:spcPts val="0"/>
              </a:spcAft>
              <a:buClr>
                <a:schemeClr val="dk2"/>
              </a:buClr>
              <a:buSzPct val="100000"/>
              <a:buFont typeface="Arial"/>
              <a:buNone/>
            </a:pPr>
            <a:r>
              <a:rPr b="0" i="0" lang="en" sz="3300" u="none" cap="none" strike="noStrike">
                <a:solidFill>
                  <a:schemeClr val="dk2"/>
                </a:solidFill>
                <a:latin typeface="Arial"/>
                <a:ea typeface="Arial"/>
                <a:cs typeface="Arial"/>
                <a:sym typeface="Arial"/>
              </a:rPr>
              <a:t>User Needs &amp; Stories</a:t>
            </a:r>
            <a:endParaRPr sz="1100"/>
          </a:p>
        </p:txBody>
      </p:sp>
      <p:sp>
        <p:nvSpPr>
          <p:cNvPr id="892" name="Google Shape;892;g25d66d3d6c6_3_468"/>
          <p:cNvSpPr txBox="1"/>
          <p:nvPr>
            <p:ph idx="1" type="body"/>
          </p:nvPr>
        </p:nvSpPr>
        <p:spPr>
          <a:xfrm>
            <a:off x="81300" y="1107125"/>
            <a:ext cx="4490700" cy="3252000"/>
          </a:xfrm>
          <a:prstGeom prst="rect">
            <a:avLst/>
          </a:prstGeom>
          <a:noFill/>
          <a:ln>
            <a:noFill/>
          </a:ln>
        </p:spPr>
        <p:txBody>
          <a:bodyPr anchorCtr="0" anchor="t" bIns="34275" lIns="68575" spcFirstLastPara="1" rIns="68575" wrap="square" tIns="34275">
            <a:normAutofit lnSpcReduction="20000"/>
          </a:bodyPr>
          <a:lstStyle/>
          <a:p>
            <a:pPr indent="-184150" lvl="0" marL="177800" rtl="0" algn="l">
              <a:lnSpc>
                <a:spcPct val="100000"/>
              </a:lnSpc>
              <a:spcBef>
                <a:spcPts val="0"/>
              </a:spcBef>
              <a:spcAft>
                <a:spcPts val="0"/>
              </a:spcAft>
              <a:buSzPts val="1100"/>
              <a:buFont typeface="Nunito ExtraLight"/>
              <a:buChar char="▪"/>
            </a:pPr>
            <a:r>
              <a:rPr b="1" lang="en" sz="1500">
                <a:latin typeface="Nunito"/>
                <a:ea typeface="Nunito"/>
                <a:cs typeface="Nunito"/>
                <a:sym typeface="Nunito"/>
              </a:rPr>
              <a:t>CHA: </a:t>
            </a:r>
            <a:r>
              <a:rPr lang="en">
                <a:latin typeface="Nunito ExtraLight"/>
                <a:ea typeface="Nunito ExtraLight"/>
                <a:cs typeface="Nunito ExtraLight"/>
                <a:sym typeface="Nunito ExtraLight"/>
              </a:rPr>
              <a:t>A</a:t>
            </a:r>
            <a:r>
              <a:rPr lang="en" sz="1500">
                <a:latin typeface="Nunito ExtraLight"/>
                <a:ea typeface="Nunito ExtraLight"/>
                <a:cs typeface="Nunito ExtraLight"/>
                <a:sym typeface="Nunito ExtraLight"/>
              </a:rPr>
              <a:t> tool that enables the CHPs to enter quality, complete, reliable community surveillance data and tracks referrals to the facility and the follow-up in the community </a:t>
            </a:r>
            <a:endParaRPr>
              <a:latin typeface="Nunito ExtraLight"/>
              <a:ea typeface="Nunito ExtraLight"/>
              <a:cs typeface="Nunito ExtraLight"/>
              <a:sym typeface="Nunito ExtraLight"/>
            </a:endParaRPr>
          </a:p>
          <a:p>
            <a:pPr indent="-184150" lvl="0" marL="177800" rtl="0" algn="l">
              <a:lnSpc>
                <a:spcPct val="100000"/>
              </a:lnSpc>
              <a:spcBef>
                <a:spcPts val="800"/>
              </a:spcBef>
              <a:spcAft>
                <a:spcPts val="0"/>
              </a:spcAft>
              <a:buSzPts val="1100"/>
              <a:buFont typeface="Nunito ExtraLight"/>
              <a:buChar char="▪"/>
            </a:pPr>
            <a:r>
              <a:rPr b="1" lang="en" sz="1500">
                <a:latin typeface="Nunito"/>
                <a:ea typeface="Nunito"/>
                <a:cs typeface="Nunito"/>
                <a:sym typeface="Nunito"/>
              </a:rPr>
              <a:t>CHS: </a:t>
            </a:r>
            <a:r>
              <a:rPr lang="en" sz="1500">
                <a:latin typeface="Nunito ExtraLight"/>
                <a:ea typeface="Nunito ExtraLight"/>
                <a:cs typeface="Nunito ExtraLight"/>
                <a:sym typeface="Nunito ExtraLight"/>
              </a:rPr>
              <a:t>A tools that generates summaries of the disease surveillance community indicators reports from the multiple Community units </a:t>
            </a:r>
            <a:endParaRPr>
              <a:latin typeface="Nunito ExtraLight"/>
              <a:ea typeface="Nunito ExtraLight"/>
              <a:cs typeface="Nunito ExtraLight"/>
              <a:sym typeface="Nunito ExtraLight"/>
            </a:endParaRPr>
          </a:p>
          <a:p>
            <a:pPr indent="-184150" lvl="0" marL="177800" rtl="0" algn="l">
              <a:lnSpc>
                <a:spcPct val="100000"/>
              </a:lnSpc>
              <a:spcBef>
                <a:spcPts val="800"/>
              </a:spcBef>
              <a:spcAft>
                <a:spcPts val="0"/>
              </a:spcAft>
              <a:buSzPts val="1100"/>
              <a:buFont typeface="Nunito ExtraLight"/>
              <a:buChar char="▪"/>
            </a:pPr>
            <a:r>
              <a:rPr b="1" lang="en" sz="1500">
                <a:latin typeface="Nunito"/>
                <a:ea typeface="Nunito"/>
                <a:cs typeface="Nunito"/>
                <a:sym typeface="Nunito"/>
              </a:rPr>
              <a:t>DSO:</a:t>
            </a:r>
            <a:r>
              <a:rPr lang="en" sz="1500">
                <a:latin typeface="Nunito ExtraLight"/>
                <a:ea typeface="Nunito ExtraLight"/>
                <a:cs typeface="Nunito ExtraLight"/>
                <a:sym typeface="Nunito ExtraLight"/>
              </a:rPr>
              <a:t> The Surveillance officer would like a tool that gives immediate notification in case of outbreak reports to avoid loss of time and encourage immediate response. </a:t>
            </a:r>
            <a:endParaRPr>
              <a:latin typeface="Nunito ExtraLight"/>
              <a:ea typeface="Nunito ExtraLight"/>
              <a:cs typeface="Nunito ExtraLight"/>
              <a:sym typeface="Nunito ExtraLight"/>
            </a:endParaRPr>
          </a:p>
          <a:p>
            <a:pPr indent="-184150" lvl="0" marL="177800" rtl="0" algn="l">
              <a:lnSpc>
                <a:spcPct val="100000"/>
              </a:lnSpc>
              <a:spcBef>
                <a:spcPts val="800"/>
              </a:spcBef>
              <a:spcAft>
                <a:spcPts val="0"/>
              </a:spcAft>
              <a:buSzPts val="1100"/>
              <a:buChar char="▪"/>
            </a:pPr>
            <a:r>
              <a:rPr b="1" lang="en" sz="1500">
                <a:latin typeface="Nunito"/>
                <a:ea typeface="Nunito"/>
                <a:cs typeface="Nunito"/>
                <a:sym typeface="Nunito"/>
              </a:rPr>
              <a:t>SCMOH: </a:t>
            </a:r>
            <a:r>
              <a:rPr lang="en" sz="1500">
                <a:latin typeface="Nunito ExtraLight"/>
                <a:ea typeface="Nunito ExtraLight"/>
                <a:cs typeface="Nunito ExtraLight"/>
                <a:sym typeface="Nunito ExtraLight"/>
              </a:rPr>
              <a:t>A tool that can generate sub-county level detailed and summary reports for disease surveillance and links both community and facility data for decision making.</a:t>
            </a:r>
            <a:r>
              <a:rPr lang="en" sz="1500">
                <a:latin typeface="Nunito"/>
                <a:ea typeface="Nunito"/>
                <a:cs typeface="Nunito"/>
                <a:sym typeface="Nunito"/>
              </a:rPr>
              <a:t> </a:t>
            </a:r>
            <a:endParaRPr>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g25d66d3d6c6_8_34"/>
          <p:cNvSpPr/>
          <p:nvPr/>
        </p:nvSpPr>
        <p:spPr>
          <a:xfrm>
            <a:off x="139446" y="2285"/>
            <a:ext cx="421767" cy="25260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8" name="Google Shape;898;g25d66d3d6c6_8_34"/>
          <p:cNvSpPr/>
          <p:nvPr/>
        </p:nvSpPr>
        <p:spPr>
          <a:xfrm>
            <a:off x="826389" y="0"/>
            <a:ext cx="7491222" cy="514349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899" name="Google Shape;899;g25d66d3d6c6_8_34"/>
          <p:cNvSpPr/>
          <p:nvPr/>
        </p:nvSpPr>
        <p:spPr>
          <a:xfrm>
            <a:off x="-1142" y="0"/>
            <a:ext cx="9144000" cy="5143500"/>
          </a:xfrm>
          <a:custGeom>
            <a:rect b="b" l="l" r="r" t="t"/>
            <a:pathLst>
              <a:path extrusionOk="0" h="6858000" w="12192000">
                <a:moveTo>
                  <a:pt x="12192000" y="0"/>
                </a:moveTo>
                <a:lnTo>
                  <a:pt x="0" y="0"/>
                </a:lnTo>
                <a:lnTo>
                  <a:pt x="0" y="6858000"/>
                </a:lnTo>
                <a:lnTo>
                  <a:pt x="12192000" y="6858000"/>
                </a:lnTo>
                <a:lnTo>
                  <a:pt x="12192000" y="0"/>
                </a:lnTo>
                <a:close/>
              </a:path>
            </a:pathLst>
          </a:custGeom>
          <a:solidFill>
            <a:srgbClr val="212A35">
              <a:alpha val="74509"/>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0" name="Google Shape;900;g25d66d3d6c6_8_34"/>
          <p:cNvSpPr txBox="1"/>
          <p:nvPr/>
        </p:nvSpPr>
        <p:spPr>
          <a:xfrm>
            <a:off x="2898277" y="2868750"/>
            <a:ext cx="4182300" cy="5175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en" sz="3300">
                <a:solidFill>
                  <a:srgbClr val="FFFFFF"/>
                </a:solidFill>
                <a:latin typeface="Arial"/>
                <a:ea typeface="Arial"/>
                <a:cs typeface="Arial"/>
                <a:sym typeface="Arial"/>
              </a:rPr>
              <a:t>Brink Design </a:t>
            </a:r>
            <a:r>
              <a:rPr b="1" lang="en" sz="3300">
                <a:solidFill>
                  <a:srgbClr val="3ACAFF"/>
                </a:solidFill>
                <a:latin typeface="Arial"/>
                <a:ea typeface="Arial"/>
                <a:cs typeface="Arial"/>
                <a:sym typeface="Arial"/>
              </a:rPr>
              <a:t>Lab</a:t>
            </a:r>
            <a:endParaRPr sz="3300">
              <a:solidFill>
                <a:schemeClr val="dk1"/>
              </a:solidFill>
              <a:latin typeface="Arial"/>
              <a:ea typeface="Arial"/>
              <a:cs typeface="Arial"/>
              <a:sym typeface="Arial"/>
            </a:endParaRPr>
          </a:p>
        </p:txBody>
      </p:sp>
      <p:sp>
        <p:nvSpPr>
          <p:cNvPr id="901" name="Google Shape;901;g25d66d3d6c6_8_34"/>
          <p:cNvSpPr/>
          <p:nvPr/>
        </p:nvSpPr>
        <p:spPr>
          <a:xfrm>
            <a:off x="4406265" y="3491865"/>
            <a:ext cx="331469" cy="55245"/>
          </a:xfrm>
          <a:custGeom>
            <a:rect b="b" l="l" r="r" t="t"/>
            <a:pathLst>
              <a:path extrusionOk="0" h="73660" w="441960">
                <a:moveTo>
                  <a:pt x="441960" y="0"/>
                </a:moveTo>
                <a:lnTo>
                  <a:pt x="0" y="0"/>
                </a:lnTo>
                <a:lnTo>
                  <a:pt x="0" y="73151"/>
                </a:lnTo>
                <a:lnTo>
                  <a:pt x="441960" y="73151"/>
                </a:lnTo>
                <a:lnTo>
                  <a:pt x="441960" y="0"/>
                </a:lnTo>
                <a:close/>
              </a:path>
            </a:pathLst>
          </a:custGeom>
          <a:solidFill>
            <a:srgbClr val="3ACA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2" name="Google Shape;902;g25d66d3d6c6_8_34"/>
          <p:cNvSpPr txBox="1"/>
          <p:nvPr/>
        </p:nvSpPr>
        <p:spPr>
          <a:xfrm>
            <a:off x="3528825" y="3882300"/>
            <a:ext cx="2400000" cy="148200"/>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None/>
            </a:pPr>
            <a:r>
              <a:rPr b="1" lang="en" sz="900">
                <a:solidFill>
                  <a:srgbClr val="FFFFFF"/>
                </a:solidFill>
                <a:latin typeface="Lato"/>
                <a:ea typeface="Lato"/>
                <a:cs typeface="Lato"/>
                <a:sym typeface="Lato"/>
              </a:rPr>
              <a:t>Tech Design Sprint Brief 24th -25th May 2023</a:t>
            </a:r>
            <a:endParaRPr b="1" sz="900">
              <a:solidFill>
                <a:schemeClr val="dk1"/>
              </a:solidFill>
              <a:latin typeface="Lato"/>
              <a:ea typeface="Lato"/>
              <a:cs typeface="Lato"/>
              <a:sym typeface="Lato"/>
            </a:endParaRPr>
          </a:p>
        </p:txBody>
      </p:sp>
      <p:sp>
        <p:nvSpPr>
          <p:cNvPr id="903" name="Google Shape;903;g25d66d3d6c6_8_34"/>
          <p:cNvSpPr/>
          <p:nvPr/>
        </p:nvSpPr>
        <p:spPr>
          <a:xfrm>
            <a:off x="0" y="1905380"/>
            <a:ext cx="608171" cy="1314450"/>
          </a:xfrm>
          <a:custGeom>
            <a:rect b="b" l="l" r="r" t="t"/>
            <a:pathLst>
              <a:path extrusionOk="0" h="1752600" w="810895">
                <a:moveTo>
                  <a:pt x="810768" y="0"/>
                </a:moveTo>
                <a:lnTo>
                  <a:pt x="0" y="0"/>
                </a:lnTo>
                <a:lnTo>
                  <a:pt x="0" y="1752600"/>
                </a:lnTo>
                <a:lnTo>
                  <a:pt x="810768" y="1752600"/>
                </a:lnTo>
                <a:lnTo>
                  <a:pt x="810768" y="0"/>
                </a:lnTo>
                <a:close/>
              </a:path>
            </a:pathLst>
          </a:custGeom>
          <a:solidFill>
            <a:srgbClr val="3ACA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4" name="Google Shape;904;g25d66d3d6c6_8_34"/>
          <p:cNvSpPr/>
          <p:nvPr/>
        </p:nvSpPr>
        <p:spPr>
          <a:xfrm>
            <a:off x="8558783" y="1905380"/>
            <a:ext cx="585311" cy="1314450"/>
          </a:xfrm>
          <a:custGeom>
            <a:rect b="b" l="l" r="r" t="t"/>
            <a:pathLst>
              <a:path extrusionOk="0" h="1752600" w="780415">
                <a:moveTo>
                  <a:pt x="0" y="1752600"/>
                </a:moveTo>
                <a:lnTo>
                  <a:pt x="780288" y="1752600"/>
                </a:lnTo>
                <a:lnTo>
                  <a:pt x="780288" y="0"/>
                </a:lnTo>
                <a:lnTo>
                  <a:pt x="0" y="0"/>
                </a:lnTo>
                <a:lnTo>
                  <a:pt x="0" y="1752600"/>
                </a:lnTo>
                <a:close/>
              </a:path>
            </a:pathLst>
          </a:custGeom>
          <a:solidFill>
            <a:srgbClr val="3ACA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08" name="Shape 908"/>
        <p:cNvGrpSpPr/>
        <p:nvPr/>
      </p:nvGrpSpPr>
      <p:grpSpPr>
        <a:xfrm>
          <a:off x="0" y="0"/>
          <a:ext cx="0" cy="0"/>
          <a:chOff x="0" y="0"/>
          <a:chExt cx="0" cy="0"/>
        </a:xfrm>
      </p:grpSpPr>
      <p:sp>
        <p:nvSpPr>
          <p:cNvPr id="909" name="Google Shape;909;g25d66d3d6c6_3_565"/>
          <p:cNvSpPr txBox="1"/>
          <p:nvPr>
            <p:ph type="title"/>
          </p:nvPr>
        </p:nvSpPr>
        <p:spPr>
          <a:xfrm>
            <a:off x="1383750" y="111375"/>
            <a:ext cx="6599400" cy="379500"/>
          </a:xfrm>
          <a:prstGeom prst="rect">
            <a:avLst/>
          </a:prstGeom>
          <a:noFill/>
          <a:ln>
            <a:noFill/>
          </a:ln>
        </p:spPr>
        <p:txBody>
          <a:bodyPr anchorCtr="0" anchor="t" bIns="0" lIns="0" spcFirstLastPara="1" rIns="0" wrap="square" tIns="10000">
            <a:spAutoFit/>
          </a:bodyPr>
          <a:lstStyle/>
          <a:p>
            <a:pPr indent="0" lvl="0" marL="990600" rtl="0" algn="l">
              <a:lnSpc>
                <a:spcPct val="100000"/>
              </a:lnSpc>
              <a:spcBef>
                <a:spcPts val="0"/>
              </a:spcBef>
              <a:spcAft>
                <a:spcPts val="0"/>
              </a:spcAft>
              <a:buNone/>
            </a:pPr>
            <a:r>
              <a:rPr lang="en">
                <a:solidFill>
                  <a:srgbClr val="212A35"/>
                </a:solidFill>
              </a:rPr>
              <a:t>Delivery </a:t>
            </a:r>
            <a:r>
              <a:rPr lang="en">
                <a:solidFill>
                  <a:srgbClr val="000000"/>
                </a:solidFill>
              </a:rPr>
              <a:t>Model </a:t>
            </a:r>
            <a:r>
              <a:rPr lang="en"/>
              <a:t>– Lean Agile</a:t>
            </a:r>
            <a:endParaRPr/>
          </a:p>
        </p:txBody>
      </p:sp>
      <p:grpSp>
        <p:nvGrpSpPr>
          <p:cNvPr id="910" name="Google Shape;910;g25d66d3d6c6_3_565"/>
          <p:cNvGrpSpPr/>
          <p:nvPr/>
        </p:nvGrpSpPr>
        <p:grpSpPr>
          <a:xfrm>
            <a:off x="1235869" y="643508"/>
            <a:ext cx="6222235" cy="3035303"/>
            <a:chOff x="1647825" y="858011"/>
            <a:chExt cx="8296313" cy="4047071"/>
          </a:xfrm>
        </p:grpSpPr>
        <p:sp>
          <p:nvSpPr>
            <p:cNvPr id="911" name="Google Shape;911;g25d66d3d6c6_3_565"/>
            <p:cNvSpPr/>
            <p:nvPr/>
          </p:nvSpPr>
          <p:spPr>
            <a:xfrm>
              <a:off x="4085844" y="858011"/>
              <a:ext cx="612775" cy="40640"/>
            </a:xfrm>
            <a:custGeom>
              <a:rect b="b" l="l" r="r" t="t"/>
              <a:pathLst>
                <a:path extrusionOk="0" h="40640" w="612775">
                  <a:moveTo>
                    <a:pt x="612648" y="0"/>
                  </a:moveTo>
                  <a:lnTo>
                    <a:pt x="306324" y="0"/>
                  </a:lnTo>
                  <a:lnTo>
                    <a:pt x="0" y="0"/>
                  </a:lnTo>
                  <a:lnTo>
                    <a:pt x="0" y="40119"/>
                  </a:lnTo>
                  <a:lnTo>
                    <a:pt x="306324" y="40119"/>
                  </a:lnTo>
                  <a:lnTo>
                    <a:pt x="612648" y="40119"/>
                  </a:lnTo>
                  <a:lnTo>
                    <a:pt x="612648" y="0"/>
                  </a:lnTo>
                  <a:close/>
                </a:path>
              </a:pathLst>
            </a:custGeom>
            <a:solidFill>
              <a:srgbClr val="826CA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2" name="Google Shape;912;g25d66d3d6c6_3_565"/>
            <p:cNvSpPr/>
            <p:nvPr/>
          </p:nvSpPr>
          <p:spPr>
            <a:xfrm>
              <a:off x="1647825" y="1460969"/>
              <a:ext cx="8296275" cy="200660"/>
            </a:xfrm>
            <a:custGeom>
              <a:rect b="b" l="l" r="r" t="t"/>
              <a:pathLst>
                <a:path extrusionOk="0" h="200660" w="8296275">
                  <a:moveTo>
                    <a:pt x="8296110" y="0"/>
                  </a:moveTo>
                  <a:lnTo>
                    <a:pt x="0" y="0"/>
                  </a:lnTo>
                  <a:lnTo>
                    <a:pt x="0" y="190715"/>
                  </a:lnTo>
                  <a:lnTo>
                    <a:pt x="0" y="200304"/>
                  </a:lnTo>
                  <a:lnTo>
                    <a:pt x="657898" y="200304"/>
                  </a:lnTo>
                  <a:lnTo>
                    <a:pt x="657898" y="190715"/>
                  </a:lnTo>
                  <a:lnTo>
                    <a:pt x="8296110" y="190715"/>
                  </a:lnTo>
                  <a:lnTo>
                    <a:pt x="8296110" y="0"/>
                  </a:lnTo>
                  <a:close/>
                </a:path>
              </a:pathLst>
            </a:custGeom>
            <a:solidFill>
              <a:srgbClr val="6F2F9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3" name="Google Shape;913;g25d66d3d6c6_3_565"/>
            <p:cNvSpPr/>
            <p:nvPr/>
          </p:nvSpPr>
          <p:spPr>
            <a:xfrm>
              <a:off x="1647825" y="1651675"/>
              <a:ext cx="658495" cy="200660"/>
            </a:xfrm>
            <a:custGeom>
              <a:rect b="b" l="l" r="r" t="t"/>
              <a:pathLst>
                <a:path extrusionOk="0" h="200660" w="658494">
                  <a:moveTo>
                    <a:pt x="0" y="200295"/>
                  </a:moveTo>
                  <a:lnTo>
                    <a:pt x="657897" y="200295"/>
                  </a:lnTo>
                  <a:lnTo>
                    <a:pt x="657897" y="0"/>
                  </a:lnTo>
                  <a:lnTo>
                    <a:pt x="0" y="0"/>
                  </a:lnTo>
                  <a:lnTo>
                    <a:pt x="0" y="200295"/>
                  </a:lnTo>
                  <a:close/>
                </a:path>
              </a:pathLst>
            </a:custGeom>
            <a:solidFill>
              <a:srgbClr val="E1EED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4" name="Google Shape;914;g25d66d3d6c6_3_565"/>
            <p:cNvSpPr/>
            <p:nvPr/>
          </p:nvSpPr>
          <p:spPr>
            <a:xfrm>
              <a:off x="2305723" y="1651685"/>
              <a:ext cx="7638415" cy="200660"/>
            </a:xfrm>
            <a:custGeom>
              <a:rect b="b" l="l" r="r" t="t"/>
              <a:pathLst>
                <a:path extrusionOk="0" h="200660" w="7638415">
                  <a:moveTo>
                    <a:pt x="7638212" y="0"/>
                  </a:moveTo>
                  <a:lnTo>
                    <a:pt x="0" y="0"/>
                  </a:lnTo>
                  <a:lnTo>
                    <a:pt x="0" y="190766"/>
                  </a:lnTo>
                  <a:lnTo>
                    <a:pt x="0" y="200291"/>
                  </a:lnTo>
                  <a:lnTo>
                    <a:pt x="7638212" y="200291"/>
                  </a:lnTo>
                  <a:lnTo>
                    <a:pt x="7638212" y="190766"/>
                  </a:lnTo>
                  <a:lnTo>
                    <a:pt x="7638212" y="0"/>
                  </a:lnTo>
                  <a:close/>
                </a:path>
              </a:pathLst>
            </a:custGeom>
            <a:solidFill>
              <a:srgbClr val="A9D0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5" name="Google Shape;915;g25d66d3d6c6_3_565"/>
            <p:cNvSpPr/>
            <p:nvPr/>
          </p:nvSpPr>
          <p:spPr>
            <a:xfrm>
              <a:off x="2305723" y="1842448"/>
              <a:ext cx="1383030" cy="391160"/>
            </a:xfrm>
            <a:custGeom>
              <a:rect b="b" l="l" r="r" t="t"/>
              <a:pathLst>
                <a:path extrusionOk="0" h="391160" w="1383029">
                  <a:moveTo>
                    <a:pt x="1382728" y="0"/>
                  </a:moveTo>
                  <a:lnTo>
                    <a:pt x="0" y="0"/>
                  </a:lnTo>
                  <a:lnTo>
                    <a:pt x="0" y="391068"/>
                  </a:lnTo>
                  <a:lnTo>
                    <a:pt x="1382728" y="391068"/>
                  </a:lnTo>
                  <a:lnTo>
                    <a:pt x="1382728" y="0"/>
                  </a:lnTo>
                  <a:close/>
                </a:path>
              </a:pathLst>
            </a:custGeom>
            <a:solidFill>
              <a:srgbClr val="E1EEDA"/>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6" name="Google Shape;916;g25d66d3d6c6_3_565"/>
            <p:cNvSpPr/>
            <p:nvPr/>
          </p:nvSpPr>
          <p:spPr>
            <a:xfrm>
              <a:off x="3679053" y="2223994"/>
              <a:ext cx="1650364" cy="410209"/>
            </a:xfrm>
            <a:custGeom>
              <a:rect b="b" l="l" r="r" t="t"/>
              <a:pathLst>
                <a:path extrusionOk="0" h="410210" w="1650364">
                  <a:moveTo>
                    <a:pt x="1649824" y="0"/>
                  </a:moveTo>
                  <a:lnTo>
                    <a:pt x="0" y="0"/>
                  </a:lnTo>
                  <a:lnTo>
                    <a:pt x="0" y="410114"/>
                  </a:lnTo>
                  <a:lnTo>
                    <a:pt x="1649824" y="410114"/>
                  </a:lnTo>
                  <a:lnTo>
                    <a:pt x="1649824" y="0"/>
                  </a:lnTo>
                  <a:close/>
                </a:path>
              </a:pathLst>
            </a:custGeom>
            <a:solidFill>
              <a:srgbClr val="C5DFB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7" name="Google Shape;917;g25d66d3d6c6_3_565"/>
            <p:cNvSpPr/>
            <p:nvPr/>
          </p:nvSpPr>
          <p:spPr>
            <a:xfrm>
              <a:off x="5319352" y="2624648"/>
              <a:ext cx="2059939" cy="572770"/>
            </a:xfrm>
            <a:custGeom>
              <a:rect b="b" l="l" r="r" t="t"/>
              <a:pathLst>
                <a:path extrusionOk="0" h="572769" w="2059940">
                  <a:moveTo>
                    <a:pt x="2059677" y="0"/>
                  </a:moveTo>
                  <a:lnTo>
                    <a:pt x="0" y="0"/>
                  </a:lnTo>
                  <a:lnTo>
                    <a:pt x="0" y="572318"/>
                  </a:lnTo>
                  <a:lnTo>
                    <a:pt x="2059677" y="572318"/>
                  </a:lnTo>
                  <a:lnTo>
                    <a:pt x="2059677" y="0"/>
                  </a:lnTo>
                  <a:close/>
                </a:path>
              </a:pathLst>
            </a:custGeom>
            <a:solidFill>
              <a:srgbClr val="A9D08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8" name="Google Shape;918;g25d66d3d6c6_3_565"/>
            <p:cNvSpPr/>
            <p:nvPr/>
          </p:nvSpPr>
          <p:spPr>
            <a:xfrm>
              <a:off x="7369504" y="3187381"/>
              <a:ext cx="1611630" cy="200660"/>
            </a:xfrm>
            <a:custGeom>
              <a:rect b="b" l="l" r="r" t="t"/>
              <a:pathLst>
                <a:path extrusionOk="0" h="200660" w="1611629">
                  <a:moveTo>
                    <a:pt x="1611341" y="0"/>
                  </a:moveTo>
                  <a:lnTo>
                    <a:pt x="0" y="0"/>
                  </a:lnTo>
                  <a:lnTo>
                    <a:pt x="0" y="200295"/>
                  </a:lnTo>
                  <a:lnTo>
                    <a:pt x="1611341" y="200295"/>
                  </a:lnTo>
                  <a:lnTo>
                    <a:pt x="1611341" y="0"/>
                  </a:lnTo>
                  <a:close/>
                </a:path>
              </a:pathLst>
            </a:custGeom>
            <a:solidFill>
              <a:srgbClr val="6FAC46"/>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19" name="Google Shape;919;g25d66d3d6c6_3_565"/>
            <p:cNvSpPr/>
            <p:nvPr/>
          </p:nvSpPr>
          <p:spPr>
            <a:xfrm>
              <a:off x="2305723" y="4131722"/>
              <a:ext cx="7638415" cy="200660"/>
            </a:xfrm>
            <a:custGeom>
              <a:rect b="b" l="l" r="r" t="t"/>
              <a:pathLst>
                <a:path extrusionOk="0" h="200660" w="7638415">
                  <a:moveTo>
                    <a:pt x="7638218" y="0"/>
                  </a:moveTo>
                  <a:lnTo>
                    <a:pt x="0" y="0"/>
                  </a:lnTo>
                  <a:lnTo>
                    <a:pt x="0" y="200613"/>
                  </a:lnTo>
                  <a:lnTo>
                    <a:pt x="7638218" y="200613"/>
                  </a:lnTo>
                  <a:lnTo>
                    <a:pt x="7638218" y="0"/>
                  </a:lnTo>
                  <a:close/>
                </a:path>
              </a:pathLst>
            </a:custGeom>
            <a:solidFill>
              <a:srgbClr val="F4AF84"/>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20" name="Google Shape;920;g25d66d3d6c6_3_565"/>
            <p:cNvSpPr/>
            <p:nvPr/>
          </p:nvSpPr>
          <p:spPr>
            <a:xfrm>
              <a:off x="2305723" y="4704422"/>
              <a:ext cx="7638415" cy="200660"/>
            </a:xfrm>
            <a:custGeom>
              <a:rect b="b" l="l" r="r" t="t"/>
              <a:pathLst>
                <a:path extrusionOk="0" h="200660" w="7638415">
                  <a:moveTo>
                    <a:pt x="7638218" y="0"/>
                  </a:moveTo>
                  <a:lnTo>
                    <a:pt x="0" y="0"/>
                  </a:lnTo>
                  <a:lnTo>
                    <a:pt x="0" y="200295"/>
                  </a:lnTo>
                  <a:lnTo>
                    <a:pt x="7638218" y="200295"/>
                  </a:lnTo>
                  <a:lnTo>
                    <a:pt x="7638218" y="0"/>
                  </a:lnTo>
                  <a:close/>
                </a:path>
              </a:pathLst>
            </a:custGeom>
            <a:solidFill>
              <a:srgbClr val="C5581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921" name="Google Shape;921;g25d66d3d6c6_3_565"/>
          <p:cNvSpPr txBox="1"/>
          <p:nvPr/>
        </p:nvSpPr>
        <p:spPr>
          <a:xfrm>
            <a:off x="8035576" y="4923662"/>
            <a:ext cx="875824" cy="156209"/>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Clr>
                <a:srgbClr val="FFFFFF"/>
              </a:buClr>
              <a:buSzPts val="900"/>
              <a:buFont typeface="Lato Light"/>
              <a:buNone/>
            </a:pPr>
            <a:r>
              <a:rPr b="0" i="0" lang="en" sz="900" u="none" cap="none" strike="noStrike">
                <a:solidFill>
                  <a:srgbClr val="FFFFFF"/>
                </a:solidFill>
                <a:latin typeface="Lato Light"/>
                <a:ea typeface="Lato Light"/>
                <a:cs typeface="Lato Light"/>
                <a:sym typeface="Lato Light"/>
              </a:rPr>
              <a:t>Innovate With Us</a:t>
            </a:r>
            <a:endParaRPr b="0" i="0" sz="900" u="none" cap="none" strike="noStrike">
              <a:solidFill>
                <a:srgbClr val="000000"/>
              </a:solidFill>
              <a:latin typeface="Lato Light"/>
              <a:ea typeface="Lato Light"/>
              <a:cs typeface="Lato Light"/>
              <a:sym typeface="Lato Light"/>
            </a:endParaRPr>
          </a:p>
        </p:txBody>
      </p:sp>
      <p:sp>
        <p:nvSpPr>
          <p:cNvPr id="922" name="Google Shape;922;g25d66d3d6c6_3_565"/>
          <p:cNvSpPr txBox="1"/>
          <p:nvPr/>
        </p:nvSpPr>
        <p:spPr>
          <a:xfrm>
            <a:off x="1383754" y="1093342"/>
            <a:ext cx="339566" cy="148114"/>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FFFFFF"/>
              </a:buClr>
              <a:buSzPts val="800"/>
              <a:buFont typeface="Carlito"/>
              <a:buNone/>
            </a:pPr>
            <a:r>
              <a:rPr b="0" i="0" lang="en" sz="800" u="none" cap="none" strike="noStrike">
                <a:solidFill>
                  <a:srgbClr val="FFFFFF"/>
                </a:solidFill>
                <a:latin typeface="Carlito"/>
                <a:ea typeface="Carlito"/>
                <a:cs typeface="Carlito"/>
                <a:sym typeface="Carlito"/>
              </a:rPr>
              <a:t>22-May</a:t>
            </a:r>
            <a:endParaRPr b="0" i="0" sz="800" u="none" cap="none" strike="noStrike">
              <a:solidFill>
                <a:srgbClr val="000000"/>
              </a:solidFill>
              <a:latin typeface="Carlito"/>
              <a:ea typeface="Carlito"/>
              <a:cs typeface="Carlito"/>
              <a:sym typeface="Carlito"/>
            </a:endParaRPr>
          </a:p>
        </p:txBody>
      </p:sp>
      <p:sp>
        <p:nvSpPr>
          <p:cNvPr id="923" name="Google Shape;923;g25d66d3d6c6_3_565"/>
          <p:cNvSpPr txBox="1"/>
          <p:nvPr/>
        </p:nvSpPr>
        <p:spPr>
          <a:xfrm>
            <a:off x="2413418" y="1093342"/>
            <a:ext cx="339566" cy="148114"/>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FFFFFF"/>
              </a:buClr>
              <a:buSzPts val="800"/>
              <a:buFont typeface="Carlito"/>
              <a:buNone/>
            </a:pPr>
            <a:r>
              <a:rPr b="0" i="0" lang="en" sz="800" u="none" cap="none" strike="noStrike">
                <a:solidFill>
                  <a:srgbClr val="FFFFFF"/>
                </a:solidFill>
                <a:latin typeface="Carlito"/>
                <a:ea typeface="Carlito"/>
                <a:cs typeface="Carlito"/>
                <a:sym typeface="Carlito"/>
              </a:rPr>
              <a:t>24-May</a:t>
            </a:r>
            <a:endParaRPr b="0" i="0" sz="800" u="none" cap="none" strike="noStrike">
              <a:solidFill>
                <a:srgbClr val="000000"/>
              </a:solidFill>
              <a:latin typeface="Carlito"/>
              <a:ea typeface="Carlito"/>
              <a:cs typeface="Carlito"/>
              <a:sym typeface="Carlito"/>
            </a:endParaRPr>
          </a:p>
        </p:txBody>
      </p:sp>
      <p:sp>
        <p:nvSpPr>
          <p:cNvPr id="924" name="Google Shape;924;g25d66d3d6c6_3_565"/>
          <p:cNvSpPr txBox="1"/>
          <p:nvPr/>
        </p:nvSpPr>
        <p:spPr>
          <a:xfrm>
            <a:off x="5782127" y="1093342"/>
            <a:ext cx="339566" cy="148114"/>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FFFFFF"/>
              </a:buClr>
              <a:buSzPts val="800"/>
              <a:buFont typeface="Carlito"/>
              <a:buNone/>
            </a:pPr>
            <a:r>
              <a:rPr b="0" i="0" lang="en" sz="800" u="none" cap="none" strike="noStrike">
                <a:solidFill>
                  <a:srgbClr val="FFFFFF"/>
                </a:solidFill>
                <a:latin typeface="Carlito"/>
                <a:ea typeface="Carlito"/>
                <a:cs typeface="Carlito"/>
                <a:sym typeface="Carlito"/>
              </a:rPr>
              <a:t>25-May</a:t>
            </a:r>
            <a:endParaRPr b="0" i="0" sz="800" u="none" cap="none" strike="noStrike">
              <a:solidFill>
                <a:srgbClr val="000000"/>
              </a:solidFill>
              <a:latin typeface="Carlito"/>
              <a:ea typeface="Carlito"/>
              <a:cs typeface="Carlito"/>
              <a:sym typeface="Carlito"/>
            </a:endParaRPr>
          </a:p>
        </p:txBody>
      </p:sp>
      <p:sp>
        <p:nvSpPr>
          <p:cNvPr id="925" name="Google Shape;925;g25d66d3d6c6_3_565"/>
          <p:cNvSpPr txBox="1"/>
          <p:nvPr/>
        </p:nvSpPr>
        <p:spPr>
          <a:xfrm>
            <a:off x="1240632" y="1236374"/>
            <a:ext cx="469106" cy="148114"/>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800"/>
              <a:buFont typeface="Carlito"/>
              <a:buNone/>
            </a:pPr>
            <a:r>
              <a:rPr b="0" i="0" lang="en" sz="800" u="none" cap="none" strike="noStrike">
                <a:solidFill>
                  <a:srgbClr val="000000"/>
                </a:solidFill>
                <a:latin typeface="Carlito"/>
                <a:ea typeface="Carlito"/>
                <a:cs typeface="Carlito"/>
                <a:sym typeface="Carlito"/>
              </a:rPr>
              <a:t>Pre-Sprint</a:t>
            </a:r>
            <a:endParaRPr b="0" i="0" sz="800" u="none" cap="none" strike="noStrike">
              <a:solidFill>
                <a:srgbClr val="000000"/>
              </a:solidFill>
              <a:latin typeface="Carlito"/>
              <a:ea typeface="Carlito"/>
              <a:cs typeface="Carlito"/>
              <a:sym typeface="Carlito"/>
            </a:endParaRPr>
          </a:p>
        </p:txBody>
      </p:sp>
      <p:sp>
        <p:nvSpPr>
          <p:cNvPr id="926" name="Google Shape;926;g25d66d3d6c6_3_565"/>
          <p:cNvSpPr txBox="1"/>
          <p:nvPr/>
        </p:nvSpPr>
        <p:spPr>
          <a:xfrm>
            <a:off x="6728585" y="2676695"/>
            <a:ext cx="729614" cy="286703"/>
          </a:xfrm>
          <a:prstGeom prst="rect">
            <a:avLst/>
          </a:prstGeom>
          <a:solidFill>
            <a:srgbClr val="538235"/>
          </a:solidFill>
          <a:ln>
            <a:noFill/>
          </a:ln>
        </p:spPr>
        <p:txBody>
          <a:bodyPr anchorCtr="0" anchor="t" bIns="0" lIns="0" spcFirstLastPara="1" rIns="0" wrap="square" tIns="3325">
            <a:sp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rgbClr val="000000"/>
              </a:solidFill>
              <a:latin typeface="Times New Roman"/>
              <a:ea typeface="Times New Roman"/>
              <a:cs typeface="Times New Roman"/>
              <a:sym typeface="Times New Roman"/>
            </a:endParaRPr>
          </a:p>
          <a:p>
            <a:pPr indent="0" lvl="0" marL="25400" marR="0" rtl="0" algn="l">
              <a:lnSpc>
                <a:spcPct val="100000"/>
              </a:lnSpc>
              <a:spcBef>
                <a:spcPts val="0"/>
              </a:spcBef>
              <a:spcAft>
                <a:spcPts val="0"/>
              </a:spcAft>
              <a:buClr>
                <a:srgbClr val="000000"/>
              </a:buClr>
              <a:buSzPts val="800"/>
              <a:buFont typeface="Carlito"/>
              <a:buNone/>
            </a:pPr>
            <a:r>
              <a:rPr b="0" i="0" lang="en" sz="800" u="none" cap="none" strike="noStrike">
                <a:solidFill>
                  <a:srgbClr val="000000"/>
                </a:solidFill>
                <a:latin typeface="Carlito"/>
                <a:ea typeface="Carlito"/>
                <a:cs typeface="Carlito"/>
                <a:sym typeface="Carlito"/>
              </a:rPr>
              <a:t>Retrospect</a:t>
            </a:r>
            <a:endParaRPr b="0" i="0" sz="800" u="none" cap="none" strike="noStrike">
              <a:solidFill>
                <a:srgbClr val="000000"/>
              </a:solidFill>
              <a:latin typeface="Carlito"/>
              <a:ea typeface="Carlito"/>
              <a:cs typeface="Carlito"/>
              <a:sym typeface="Carlito"/>
            </a:endParaRPr>
          </a:p>
        </p:txBody>
      </p:sp>
      <p:sp>
        <p:nvSpPr>
          <p:cNvPr id="927" name="Google Shape;927;g25d66d3d6c6_3_565"/>
          <p:cNvSpPr txBox="1"/>
          <p:nvPr/>
        </p:nvSpPr>
        <p:spPr>
          <a:xfrm>
            <a:off x="1729292" y="3528317"/>
            <a:ext cx="5728811" cy="150495"/>
          </a:xfrm>
          <a:prstGeom prst="rect">
            <a:avLst/>
          </a:prstGeom>
          <a:noFill/>
          <a:ln>
            <a:noFill/>
          </a:ln>
        </p:spPr>
        <p:txBody>
          <a:bodyPr anchorCtr="0" anchor="t" bIns="0" lIns="0" spcFirstLastPara="1" rIns="0" wrap="square" tIns="9525">
            <a:spAutoFit/>
          </a:bodyPr>
          <a:lstStyle/>
          <a:p>
            <a:pPr indent="0" lvl="0" marL="1790700" marR="0" rtl="0" algn="l">
              <a:lnSpc>
                <a:spcPct val="100000"/>
              </a:lnSpc>
              <a:spcBef>
                <a:spcPts val="0"/>
              </a:spcBef>
              <a:spcAft>
                <a:spcPts val="0"/>
              </a:spcAft>
              <a:buClr>
                <a:srgbClr val="000000"/>
              </a:buClr>
              <a:buSzPts val="800"/>
              <a:buFont typeface="Carlito"/>
              <a:buNone/>
            </a:pPr>
            <a:r>
              <a:rPr b="1" i="0" lang="en" sz="800" u="none" cap="none" strike="noStrike">
                <a:solidFill>
                  <a:srgbClr val="000000"/>
                </a:solidFill>
                <a:latin typeface="Carlito"/>
                <a:ea typeface="Carlito"/>
                <a:cs typeface="Carlito"/>
                <a:sym typeface="Carlito"/>
              </a:rPr>
              <a:t>Day 1	Day 2</a:t>
            </a:r>
            <a:endParaRPr b="0" i="0" sz="800" u="none" cap="none" strike="noStrike">
              <a:solidFill>
                <a:srgbClr val="000000"/>
              </a:solidFill>
              <a:latin typeface="Carlito"/>
              <a:ea typeface="Carlito"/>
              <a:cs typeface="Carlito"/>
              <a:sym typeface="Carlito"/>
            </a:endParaRPr>
          </a:p>
        </p:txBody>
      </p:sp>
      <p:sp>
        <p:nvSpPr>
          <p:cNvPr id="928" name="Google Shape;928;g25d66d3d6c6_3_565"/>
          <p:cNvSpPr txBox="1"/>
          <p:nvPr/>
        </p:nvSpPr>
        <p:spPr>
          <a:xfrm>
            <a:off x="2992856" y="3654567"/>
            <a:ext cx="1274921" cy="591503"/>
          </a:xfrm>
          <a:prstGeom prst="rect">
            <a:avLst/>
          </a:prstGeom>
          <a:noFill/>
          <a:ln>
            <a:noFill/>
          </a:ln>
        </p:spPr>
        <p:txBody>
          <a:bodyPr anchorCtr="0" anchor="t" bIns="0" lIns="0" spcFirstLastPara="1" rIns="0" wrap="square" tIns="9050">
            <a:spAutoFit/>
          </a:bodyPr>
          <a:lstStyle/>
          <a:p>
            <a:pPr indent="0" lvl="0" marL="12700" marR="0" rtl="0" algn="ctr">
              <a:lnSpc>
                <a:spcPct val="113799"/>
              </a:lnSpc>
              <a:spcBef>
                <a:spcPts val="0"/>
              </a:spcBef>
              <a:spcAft>
                <a:spcPts val="0"/>
              </a:spcAft>
              <a:buClr>
                <a:srgbClr val="000000"/>
              </a:buClr>
              <a:buSzPts val="800"/>
              <a:buFont typeface="Carlito"/>
              <a:buNone/>
            </a:pPr>
            <a:r>
              <a:rPr b="0" i="0" lang="en" sz="800" u="none" cap="none" strike="noStrike">
                <a:solidFill>
                  <a:srgbClr val="000000"/>
                </a:solidFill>
                <a:latin typeface="Carlito"/>
                <a:ea typeface="Carlito"/>
                <a:cs typeface="Carlito"/>
                <a:sym typeface="Carlito"/>
              </a:rPr>
              <a:t>Define User Persona  Detailed Customer Canvas  Customer Immersion Canvas  Solution Immersion Canvas</a:t>
            </a:r>
            <a:endParaRPr b="0" i="0" sz="800" u="none" cap="none" strike="noStrike">
              <a:solidFill>
                <a:srgbClr val="000000"/>
              </a:solidFill>
              <a:latin typeface="Carlito"/>
              <a:ea typeface="Carlito"/>
              <a:cs typeface="Carlito"/>
              <a:sym typeface="Carlito"/>
            </a:endParaRPr>
          </a:p>
        </p:txBody>
      </p:sp>
      <p:sp>
        <p:nvSpPr>
          <p:cNvPr id="929" name="Google Shape;929;g25d66d3d6c6_3_565"/>
          <p:cNvSpPr txBox="1"/>
          <p:nvPr/>
        </p:nvSpPr>
        <p:spPr>
          <a:xfrm>
            <a:off x="5596189" y="3654567"/>
            <a:ext cx="1789200" cy="705600"/>
          </a:xfrm>
          <a:prstGeom prst="rect">
            <a:avLst/>
          </a:prstGeom>
          <a:noFill/>
          <a:ln>
            <a:noFill/>
          </a:ln>
        </p:spPr>
        <p:txBody>
          <a:bodyPr anchorCtr="0" anchor="t" bIns="0" lIns="0" spcFirstLastPara="1" rIns="0" wrap="square" tIns="9050">
            <a:spAutoFit/>
          </a:bodyPr>
          <a:lstStyle/>
          <a:p>
            <a:pPr indent="-12700" lvl="0" marL="12700" marR="0" rtl="0" algn="ctr">
              <a:lnSpc>
                <a:spcPct val="113799"/>
              </a:lnSpc>
              <a:spcBef>
                <a:spcPts val="0"/>
              </a:spcBef>
              <a:spcAft>
                <a:spcPts val="0"/>
              </a:spcAft>
              <a:buClr>
                <a:srgbClr val="000000"/>
              </a:buClr>
              <a:buSzPts val="800"/>
              <a:buFont typeface="Carlito"/>
              <a:buNone/>
            </a:pPr>
            <a:r>
              <a:rPr b="0" i="0" lang="en" sz="800" u="none" cap="none" strike="noStrike">
                <a:solidFill>
                  <a:srgbClr val="000000"/>
                </a:solidFill>
                <a:latin typeface="Carlito"/>
                <a:ea typeface="Carlito"/>
                <a:cs typeface="Carlito"/>
                <a:sym typeface="Carlito"/>
              </a:rPr>
              <a:t>Minimal Lovable &amp; Testable prototype  Design solution requirements  Development &amp; Prototype Management  Experimentation</a:t>
            </a:r>
            <a:endParaRPr b="0" i="0" sz="800" u="none" cap="none" strike="noStrike">
              <a:solidFill>
                <a:srgbClr val="000000"/>
              </a:solidFill>
              <a:latin typeface="Carlito"/>
              <a:ea typeface="Carlito"/>
              <a:cs typeface="Carlito"/>
              <a:sym typeface="Carlito"/>
            </a:endParaRPr>
          </a:p>
          <a:p>
            <a:pPr indent="0" lvl="0" marL="0" marR="12700" rtl="0" algn="ctr">
              <a:lnSpc>
                <a:spcPct val="100000"/>
              </a:lnSpc>
              <a:spcBef>
                <a:spcPts val="100"/>
              </a:spcBef>
              <a:spcAft>
                <a:spcPts val="0"/>
              </a:spcAft>
              <a:buClr>
                <a:srgbClr val="000000"/>
              </a:buClr>
              <a:buSzPts val="800"/>
              <a:buFont typeface="Carlito"/>
              <a:buNone/>
            </a:pPr>
            <a:r>
              <a:rPr b="0" i="0" lang="en" sz="800" u="none" cap="none" strike="noStrike">
                <a:solidFill>
                  <a:srgbClr val="000000"/>
                </a:solidFill>
                <a:latin typeface="Carlito"/>
                <a:ea typeface="Carlito"/>
                <a:cs typeface="Carlito"/>
                <a:sym typeface="Carlito"/>
              </a:rPr>
              <a:t>Retrospect</a:t>
            </a:r>
            <a:endParaRPr b="0" i="0" sz="800" u="none" cap="none" strike="noStrike">
              <a:solidFill>
                <a:srgbClr val="000000"/>
              </a:solidFill>
              <a:latin typeface="Carlito"/>
              <a:ea typeface="Carlito"/>
              <a:cs typeface="Carlito"/>
              <a:sym typeface="Carlito"/>
            </a:endParaRPr>
          </a:p>
        </p:txBody>
      </p:sp>
      <p:sp>
        <p:nvSpPr>
          <p:cNvPr id="930" name="Google Shape;930;g25d66d3d6c6_3_565"/>
          <p:cNvSpPr txBox="1"/>
          <p:nvPr/>
        </p:nvSpPr>
        <p:spPr>
          <a:xfrm>
            <a:off x="1729292" y="3098792"/>
            <a:ext cx="5728811" cy="150495"/>
          </a:xfrm>
          <a:prstGeom prst="rect">
            <a:avLst/>
          </a:prstGeom>
          <a:noFill/>
          <a:ln>
            <a:noFill/>
          </a:ln>
        </p:spPr>
        <p:txBody>
          <a:bodyPr anchorCtr="0" anchor="t" bIns="0" lIns="0" spcFirstLastPara="1" rIns="0" wrap="square" tIns="9525">
            <a:spAutoFit/>
          </a:bodyPr>
          <a:lstStyle/>
          <a:p>
            <a:pPr indent="0" lvl="0" marL="254000" marR="0" rtl="0" algn="l">
              <a:lnSpc>
                <a:spcPct val="100000"/>
              </a:lnSpc>
              <a:spcBef>
                <a:spcPts val="0"/>
              </a:spcBef>
              <a:spcAft>
                <a:spcPts val="0"/>
              </a:spcAft>
              <a:buClr>
                <a:srgbClr val="000000"/>
              </a:buClr>
              <a:buSzPts val="800"/>
              <a:buFont typeface="Carlito"/>
              <a:buNone/>
            </a:pPr>
            <a:r>
              <a:rPr b="1" i="0" lang="en" sz="800" u="sng" cap="none" strike="noStrike">
                <a:solidFill>
                  <a:srgbClr val="000000"/>
                </a:solidFill>
                <a:latin typeface="Carlito"/>
                <a:ea typeface="Carlito"/>
                <a:cs typeface="Carlito"/>
                <a:sym typeface="Carlito"/>
              </a:rPr>
              <a:t>Understand</a:t>
            </a:r>
            <a:r>
              <a:rPr b="1" i="0" lang="en" sz="800" u="none" cap="none" strike="noStrike">
                <a:solidFill>
                  <a:srgbClr val="000000"/>
                </a:solidFill>
                <a:latin typeface="Carlito"/>
                <a:ea typeface="Carlito"/>
                <a:cs typeface="Carlito"/>
                <a:sym typeface="Carlito"/>
              </a:rPr>
              <a:t>	</a:t>
            </a:r>
            <a:r>
              <a:rPr b="1" i="0" lang="en" sz="800" u="sng" cap="none" strike="noStrike">
                <a:solidFill>
                  <a:srgbClr val="000000"/>
                </a:solidFill>
                <a:latin typeface="Carlito"/>
                <a:ea typeface="Carlito"/>
                <a:cs typeface="Carlito"/>
                <a:sym typeface="Carlito"/>
              </a:rPr>
              <a:t>Diverge</a:t>
            </a:r>
            <a:r>
              <a:rPr b="1" i="0" lang="en" sz="800" u="none" cap="none" strike="noStrike">
                <a:solidFill>
                  <a:srgbClr val="000000"/>
                </a:solidFill>
                <a:latin typeface="Carlito"/>
                <a:ea typeface="Carlito"/>
                <a:cs typeface="Carlito"/>
                <a:sym typeface="Carlito"/>
              </a:rPr>
              <a:t>	</a:t>
            </a:r>
            <a:r>
              <a:rPr b="1" i="0" lang="en" sz="800" u="sng" cap="none" strike="noStrike">
                <a:solidFill>
                  <a:srgbClr val="000000"/>
                </a:solidFill>
                <a:latin typeface="Carlito"/>
                <a:ea typeface="Carlito"/>
                <a:cs typeface="Carlito"/>
                <a:sym typeface="Carlito"/>
              </a:rPr>
              <a:t>Converge</a:t>
            </a:r>
            <a:r>
              <a:rPr b="1" i="0" lang="en" sz="800" u="none" cap="none" strike="noStrike">
                <a:solidFill>
                  <a:srgbClr val="000000"/>
                </a:solidFill>
                <a:latin typeface="Carlito"/>
                <a:ea typeface="Carlito"/>
                <a:cs typeface="Carlito"/>
                <a:sym typeface="Carlito"/>
              </a:rPr>
              <a:t>	</a:t>
            </a:r>
            <a:r>
              <a:rPr b="1" i="0" lang="en" sz="800" u="sng" cap="none" strike="noStrike">
                <a:solidFill>
                  <a:srgbClr val="000000"/>
                </a:solidFill>
                <a:latin typeface="Carlito"/>
                <a:ea typeface="Carlito"/>
                <a:cs typeface="Carlito"/>
                <a:sym typeface="Carlito"/>
              </a:rPr>
              <a:t>Prototype</a:t>
            </a:r>
            <a:endParaRPr b="0" i="0" sz="800" u="none" cap="none" strike="noStrike">
              <a:solidFill>
                <a:srgbClr val="000000"/>
              </a:solidFill>
              <a:latin typeface="Carlito"/>
              <a:ea typeface="Carlito"/>
              <a:cs typeface="Carlito"/>
              <a:sym typeface="Carlito"/>
            </a:endParaRPr>
          </a:p>
        </p:txBody>
      </p:sp>
      <p:sp>
        <p:nvSpPr>
          <p:cNvPr id="931" name="Google Shape;931;g25d66d3d6c6_3_565"/>
          <p:cNvSpPr txBox="1"/>
          <p:nvPr/>
        </p:nvSpPr>
        <p:spPr>
          <a:xfrm>
            <a:off x="4323099" y="1236374"/>
            <a:ext cx="541020" cy="148114"/>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800"/>
              <a:buFont typeface="Carlito"/>
              <a:buNone/>
            </a:pPr>
            <a:r>
              <a:rPr b="0" i="0" lang="en" sz="800" u="none" cap="none" strike="noStrike">
                <a:solidFill>
                  <a:srgbClr val="000000"/>
                </a:solidFill>
                <a:latin typeface="Carlito"/>
                <a:ea typeface="Carlito"/>
                <a:cs typeface="Carlito"/>
                <a:sym typeface="Carlito"/>
              </a:rPr>
              <a:t>2 Day Sprint</a:t>
            </a:r>
            <a:endParaRPr b="0" i="0" sz="800" u="none" cap="none" strike="noStrike">
              <a:solidFill>
                <a:srgbClr val="000000"/>
              </a:solidFill>
              <a:latin typeface="Carlito"/>
              <a:ea typeface="Carlito"/>
              <a:cs typeface="Carlito"/>
              <a:sym typeface="Carlito"/>
            </a:endParaRPr>
          </a:p>
        </p:txBody>
      </p:sp>
      <p:sp>
        <p:nvSpPr>
          <p:cNvPr id="932" name="Google Shape;932;g25d66d3d6c6_3_565"/>
          <p:cNvSpPr txBox="1"/>
          <p:nvPr>
            <p:ph idx="1" type="body"/>
          </p:nvPr>
        </p:nvSpPr>
        <p:spPr>
          <a:xfrm>
            <a:off x="1741199" y="1365312"/>
            <a:ext cx="4880134" cy="1171098"/>
          </a:xfrm>
          <a:prstGeom prst="rect">
            <a:avLst/>
          </a:prstGeom>
          <a:noFill/>
          <a:ln>
            <a:noFill/>
          </a:ln>
        </p:spPr>
        <p:txBody>
          <a:bodyPr anchorCtr="0" anchor="t" bIns="0" lIns="0" spcFirstLastPara="1" rIns="0" wrap="square" tIns="9050">
            <a:spAutoFit/>
          </a:bodyPr>
          <a:lstStyle/>
          <a:p>
            <a:pPr indent="0" lvl="0" marL="12700" marR="3898900" rtl="0" algn="l">
              <a:lnSpc>
                <a:spcPct val="113799"/>
              </a:lnSpc>
              <a:spcBef>
                <a:spcPts val="0"/>
              </a:spcBef>
              <a:spcAft>
                <a:spcPts val="0"/>
              </a:spcAft>
              <a:buNone/>
            </a:pPr>
            <a:r>
              <a:rPr lang="en"/>
              <a:t>Shaping the problem/  opportunity</a:t>
            </a:r>
            <a:endParaRPr/>
          </a:p>
          <a:p>
            <a:pPr indent="0" lvl="0" marL="1041400" marR="2654300" rtl="0" algn="l">
              <a:lnSpc>
                <a:spcPct val="113799"/>
              </a:lnSpc>
              <a:spcBef>
                <a:spcPts val="100"/>
              </a:spcBef>
              <a:spcAft>
                <a:spcPts val="0"/>
              </a:spcAft>
              <a:buNone/>
            </a:pPr>
            <a:r>
              <a:rPr lang="en"/>
              <a:t>Insight gathering and ideas  formation</a:t>
            </a:r>
            <a:endParaRPr/>
          </a:p>
          <a:p>
            <a:pPr indent="0" lvl="0" marL="2273300" marR="1219200" rtl="0" algn="l">
              <a:lnSpc>
                <a:spcPct val="136363"/>
              </a:lnSpc>
              <a:spcBef>
                <a:spcPts val="0"/>
              </a:spcBef>
              <a:spcAft>
                <a:spcPts val="0"/>
              </a:spcAft>
              <a:buNone/>
            </a:pPr>
            <a:r>
              <a:rPr lang="en"/>
              <a:t>Remix &amp; Improve: refine and  combine ideas and decide what  to prototype</a:t>
            </a:r>
            <a:endParaRPr/>
          </a:p>
          <a:p>
            <a:pPr indent="0" lvl="0" marL="3810000" rtl="0" algn="l">
              <a:lnSpc>
                <a:spcPct val="100000"/>
              </a:lnSpc>
              <a:spcBef>
                <a:spcPts val="100"/>
              </a:spcBef>
              <a:spcAft>
                <a:spcPts val="0"/>
              </a:spcAft>
              <a:buNone/>
            </a:pPr>
            <a:r>
              <a:rPr lang="en"/>
              <a:t>Prototype development</a:t>
            </a:r>
            <a:endParaRPr/>
          </a:p>
        </p:txBody>
      </p:sp>
      <p:grpSp>
        <p:nvGrpSpPr>
          <p:cNvPr id="933" name="Google Shape;933;g25d66d3d6c6_3_565"/>
          <p:cNvGrpSpPr/>
          <p:nvPr/>
        </p:nvGrpSpPr>
        <p:grpSpPr>
          <a:xfrm>
            <a:off x="1232297" y="666485"/>
            <a:ext cx="6676218" cy="4163854"/>
            <a:chOff x="1643062" y="888647"/>
            <a:chExt cx="8901624" cy="5551805"/>
          </a:xfrm>
        </p:grpSpPr>
        <p:sp>
          <p:nvSpPr>
            <p:cNvPr id="934" name="Google Shape;934;g25d66d3d6c6_3_565"/>
            <p:cNvSpPr/>
            <p:nvPr/>
          </p:nvSpPr>
          <p:spPr>
            <a:xfrm>
              <a:off x="1647825" y="893408"/>
              <a:ext cx="8296275" cy="0"/>
            </a:xfrm>
            <a:custGeom>
              <a:rect b="b" l="l" r="r" t="t"/>
              <a:pathLst>
                <a:path extrusionOk="0" h="120000" w="8296275">
                  <a:moveTo>
                    <a:pt x="0" y="0"/>
                  </a:moveTo>
                  <a:lnTo>
                    <a:pt x="8296116" y="0"/>
                  </a:lnTo>
                </a:path>
              </a:pathLst>
            </a:custGeom>
            <a:noFill/>
            <a:ln cap="flat" cmpd="sng" w="9525">
              <a:solidFill>
                <a:srgbClr val="C00000"/>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5" name="Google Shape;935;g25d66d3d6c6_3_565"/>
            <p:cNvSpPr/>
            <p:nvPr/>
          </p:nvSpPr>
          <p:spPr>
            <a:xfrm>
              <a:off x="9948768" y="893345"/>
              <a:ext cx="582295" cy="0"/>
            </a:xfrm>
            <a:custGeom>
              <a:rect b="b" l="l" r="r" t="t"/>
              <a:pathLst>
                <a:path extrusionOk="0" h="120000" w="582295">
                  <a:moveTo>
                    <a:pt x="0" y="0"/>
                  </a:moveTo>
                  <a:lnTo>
                    <a:pt x="581693" y="0"/>
                  </a:lnTo>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6" name="Google Shape;936;g25d66d3d6c6_3_565"/>
            <p:cNvSpPr/>
            <p:nvPr/>
          </p:nvSpPr>
          <p:spPr>
            <a:xfrm>
              <a:off x="9943942" y="888647"/>
              <a:ext cx="591820" cy="9525"/>
            </a:xfrm>
            <a:custGeom>
              <a:rect b="b" l="l" r="r" t="t"/>
              <a:pathLst>
                <a:path extrusionOk="0" h="9525" w="591820">
                  <a:moveTo>
                    <a:pt x="591218" y="0"/>
                  </a:moveTo>
                  <a:lnTo>
                    <a:pt x="0" y="0"/>
                  </a:lnTo>
                  <a:lnTo>
                    <a:pt x="0" y="9522"/>
                  </a:lnTo>
                  <a:lnTo>
                    <a:pt x="591218" y="9522"/>
                  </a:lnTo>
                  <a:lnTo>
                    <a:pt x="591218" y="0"/>
                  </a:lnTo>
                  <a:close/>
                </a:path>
              </a:pathLst>
            </a:custGeom>
            <a:solidFill>
              <a:srgbClr val="000000"/>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7" name="Google Shape;937;g25d66d3d6c6_3_565"/>
            <p:cNvSpPr/>
            <p:nvPr/>
          </p:nvSpPr>
          <p:spPr>
            <a:xfrm>
              <a:off x="10544686" y="888647"/>
              <a:ext cx="0" cy="5351780"/>
            </a:xfrm>
            <a:custGeom>
              <a:rect b="b" l="l" r="r" t="t"/>
              <a:pathLst>
                <a:path extrusionOk="0" h="5351780" w="120000">
                  <a:moveTo>
                    <a:pt x="0" y="0"/>
                  </a:moveTo>
                  <a:lnTo>
                    <a:pt x="0" y="5351442"/>
                  </a:lnTo>
                </a:path>
              </a:pathLst>
            </a:custGeom>
            <a:noFill/>
            <a:ln cap="flat" cmpd="sng" w="19050">
              <a:solidFill>
                <a:srgbClr val="C00000"/>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8" name="Google Shape;938;g25d66d3d6c6_3_565"/>
            <p:cNvSpPr/>
            <p:nvPr/>
          </p:nvSpPr>
          <p:spPr>
            <a:xfrm>
              <a:off x="1643062" y="888647"/>
              <a:ext cx="0" cy="5551805"/>
            </a:xfrm>
            <a:custGeom>
              <a:rect b="b" l="l" r="r" t="t"/>
              <a:pathLst>
                <a:path extrusionOk="0" h="5551805" w="120000">
                  <a:moveTo>
                    <a:pt x="0" y="0"/>
                  </a:moveTo>
                  <a:lnTo>
                    <a:pt x="0" y="5551735"/>
                  </a:lnTo>
                </a:path>
              </a:pathLst>
            </a:custGeom>
            <a:noFill/>
            <a:ln cap="flat" cmpd="sng" w="9525">
              <a:solidFill>
                <a:srgbClr val="C00000"/>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39" name="Google Shape;939;g25d66d3d6c6_3_565"/>
            <p:cNvSpPr/>
            <p:nvPr/>
          </p:nvSpPr>
          <p:spPr>
            <a:xfrm>
              <a:off x="1647825" y="6430860"/>
              <a:ext cx="8887460" cy="0"/>
            </a:xfrm>
            <a:custGeom>
              <a:rect b="b" l="l" r="r" t="t"/>
              <a:pathLst>
                <a:path extrusionOk="0" h="120000" w="8887460">
                  <a:moveTo>
                    <a:pt x="0" y="0"/>
                  </a:moveTo>
                  <a:lnTo>
                    <a:pt x="8887335" y="0"/>
                  </a:lnTo>
                </a:path>
              </a:pathLst>
            </a:custGeom>
            <a:noFill/>
            <a:ln cap="flat" cmpd="sng" w="19025">
              <a:solidFill>
                <a:srgbClr val="C00000"/>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40" name="Google Shape;940;g25d66d3d6c6_3_565"/>
            <p:cNvSpPr/>
            <p:nvPr/>
          </p:nvSpPr>
          <p:spPr>
            <a:xfrm>
              <a:off x="1663898" y="898127"/>
              <a:ext cx="8261984" cy="552450"/>
            </a:xfrm>
            <a:custGeom>
              <a:rect b="b" l="l" r="r" t="t"/>
              <a:pathLst>
                <a:path extrusionOk="0" h="552450" w="8261984">
                  <a:moveTo>
                    <a:pt x="35122" y="130949"/>
                  </a:moveTo>
                  <a:lnTo>
                    <a:pt x="0" y="130949"/>
                  </a:lnTo>
                  <a:lnTo>
                    <a:pt x="0" y="411807"/>
                  </a:lnTo>
                  <a:lnTo>
                    <a:pt x="35122" y="411807"/>
                  </a:lnTo>
                  <a:lnTo>
                    <a:pt x="35122" y="130949"/>
                  </a:lnTo>
                  <a:close/>
                </a:path>
                <a:path extrusionOk="0" h="552450" w="8261984">
                  <a:moveTo>
                    <a:pt x="7990170" y="0"/>
                  </a:moveTo>
                  <a:lnTo>
                    <a:pt x="7980687" y="0"/>
                  </a:lnTo>
                  <a:lnTo>
                    <a:pt x="7980687" y="130949"/>
                  </a:lnTo>
                  <a:lnTo>
                    <a:pt x="52688" y="130949"/>
                  </a:lnTo>
                  <a:lnTo>
                    <a:pt x="52688" y="411807"/>
                  </a:lnTo>
                  <a:lnTo>
                    <a:pt x="7980687" y="411807"/>
                  </a:lnTo>
                  <a:lnTo>
                    <a:pt x="7980687" y="552363"/>
                  </a:lnTo>
                  <a:lnTo>
                    <a:pt x="8261627" y="271378"/>
                  </a:lnTo>
                  <a:lnTo>
                    <a:pt x="7990170" y="0"/>
                  </a:lnTo>
                  <a:close/>
                </a:path>
              </a:pathLst>
            </a:custGeom>
            <a:solidFill>
              <a:srgbClr val="F4B08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941" name="Google Shape;941;g25d66d3d6c6_3_565"/>
          <p:cNvSpPr txBox="1"/>
          <p:nvPr/>
        </p:nvSpPr>
        <p:spPr>
          <a:xfrm>
            <a:off x="3070299" y="789565"/>
            <a:ext cx="2493645" cy="148114"/>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800"/>
              <a:buFont typeface="Carlito"/>
              <a:buNone/>
            </a:pPr>
            <a:r>
              <a:rPr b="1" i="0" lang="en" sz="800" u="none" cap="none" strike="noStrike">
                <a:solidFill>
                  <a:srgbClr val="000000"/>
                </a:solidFill>
                <a:latin typeface="Carlito"/>
                <a:ea typeface="Carlito"/>
                <a:cs typeface="Carlito"/>
                <a:sym typeface="Carlito"/>
              </a:rPr>
              <a:t>Lean Agile Methodology- Advisory &amp; Facilitation Support</a:t>
            </a:r>
            <a:endParaRPr b="0" i="0" sz="800" u="none" cap="none" strike="noStrike">
              <a:solidFill>
                <a:srgbClr val="000000"/>
              </a:solidFill>
              <a:latin typeface="Carlito"/>
              <a:ea typeface="Carlito"/>
              <a:cs typeface="Carlito"/>
              <a:sym typeface="Carlito"/>
            </a:endParaRPr>
          </a:p>
        </p:txBody>
      </p:sp>
      <p:sp>
        <p:nvSpPr>
          <p:cNvPr id="942" name="Google Shape;942;g25d66d3d6c6_3_565"/>
          <p:cNvSpPr/>
          <p:nvPr/>
        </p:nvSpPr>
        <p:spPr>
          <a:xfrm>
            <a:off x="1247032" y="3216208"/>
            <a:ext cx="6197441" cy="407194"/>
          </a:xfrm>
          <a:custGeom>
            <a:rect b="b" l="l" r="r" t="t"/>
            <a:pathLst>
              <a:path extrusionOk="0" h="542925" w="8263255">
                <a:moveTo>
                  <a:pt x="33933" y="135604"/>
                </a:moveTo>
                <a:lnTo>
                  <a:pt x="0" y="135604"/>
                </a:lnTo>
                <a:lnTo>
                  <a:pt x="0" y="407066"/>
                </a:lnTo>
                <a:lnTo>
                  <a:pt x="33933" y="407066"/>
                </a:lnTo>
                <a:lnTo>
                  <a:pt x="33933" y="135604"/>
                </a:lnTo>
                <a:close/>
              </a:path>
              <a:path extrusionOk="0" h="542925" w="8263255">
                <a:moveTo>
                  <a:pt x="7991402" y="0"/>
                </a:moveTo>
                <a:lnTo>
                  <a:pt x="7991402" y="135604"/>
                </a:lnTo>
                <a:lnTo>
                  <a:pt x="50901" y="135604"/>
                </a:lnTo>
                <a:lnTo>
                  <a:pt x="50901" y="407066"/>
                </a:lnTo>
                <a:lnTo>
                  <a:pt x="7991402" y="407066"/>
                </a:lnTo>
                <a:lnTo>
                  <a:pt x="7991402" y="542798"/>
                </a:lnTo>
                <a:lnTo>
                  <a:pt x="8262816" y="271335"/>
                </a:lnTo>
                <a:lnTo>
                  <a:pt x="7991402" y="0"/>
                </a:lnTo>
                <a:close/>
              </a:path>
            </a:pathLst>
          </a:custGeom>
          <a:solidFill>
            <a:srgbClr val="C55A1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43" name="Google Shape;943;g25d66d3d6c6_3_565"/>
          <p:cNvSpPr txBox="1"/>
          <p:nvPr/>
        </p:nvSpPr>
        <p:spPr>
          <a:xfrm>
            <a:off x="3819008" y="3340478"/>
            <a:ext cx="989700" cy="135300"/>
          </a:xfrm>
          <a:prstGeom prst="rect">
            <a:avLst/>
          </a:prstGeom>
          <a:noFill/>
          <a:ln>
            <a:noFill/>
          </a:ln>
        </p:spPr>
        <p:txBody>
          <a:bodyPr anchorCtr="0" anchor="t" bIns="0" lIns="0" spcFirstLastPara="1" rIns="0" wrap="square" tIns="11900">
            <a:spAutoFit/>
          </a:bodyPr>
          <a:lstStyle/>
          <a:p>
            <a:pPr indent="0" lvl="0" marL="12700" marR="0" rtl="0" algn="l">
              <a:lnSpc>
                <a:spcPct val="100000"/>
              </a:lnSpc>
              <a:spcBef>
                <a:spcPts val="0"/>
              </a:spcBef>
              <a:spcAft>
                <a:spcPts val="0"/>
              </a:spcAft>
              <a:buClr>
                <a:srgbClr val="000000"/>
              </a:buClr>
              <a:buSzPts val="800"/>
              <a:buFont typeface="Carlito"/>
              <a:buNone/>
            </a:pPr>
            <a:r>
              <a:rPr b="1" i="0" lang="en" sz="800" u="none" cap="none" strike="noStrike">
                <a:solidFill>
                  <a:srgbClr val="000000"/>
                </a:solidFill>
                <a:latin typeface="Carlito"/>
                <a:ea typeface="Carlito"/>
                <a:cs typeface="Carlito"/>
                <a:sym typeface="Carlito"/>
              </a:rPr>
              <a:t>Expected Deliv</a:t>
            </a:r>
            <a:r>
              <a:rPr b="1" lang="en" sz="800">
                <a:latin typeface="Carlito"/>
                <a:ea typeface="Carlito"/>
                <a:cs typeface="Carlito"/>
                <a:sym typeface="Carlito"/>
              </a:rPr>
              <a:t>e</a:t>
            </a:r>
            <a:r>
              <a:rPr b="1" i="0" lang="en" sz="800" u="none" cap="none" strike="noStrike">
                <a:solidFill>
                  <a:srgbClr val="000000"/>
                </a:solidFill>
                <a:latin typeface="Carlito"/>
                <a:ea typeface="Carlito"/>
                <a:cs typeface="Carlito"/>
                <a:sym typeface="Carlito"/>
              </a:rPr>
              <a:t>rables</a:t>
            </a:r>
            <a:endParaRPr b="0" i="0" sz="800" u="none" cap="none" strike="noStrike">
              <a:solidFill>
                <a:srgbClr val="000000"/>
              </a:solidFill>
              <a:latin typeface="Carlito"/>
              <a:ea typeface="Carlito"/>
              <a:cs typeface="Carlito"/>
              <a:sym typeface="Carlito"/>
            </a:endParaRPr>
          </a:p>
        </p:txBody>
      </p:sp>
      <p:sp>
        <p:nvSpPr>
          <p:cNvPr id="944" name="Google Shape;944;g25d66d3d6c6_3_565"/>
          <p:cNvSpPr/>
          <p:nvPr/>
        </p:nvSpPr>
        <p:spPr>
          <a:xfrm>
            <a:off x="139446" y="2285"/>
            <a:ext cx="421767" cy="25260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948" name="Shape 948"/>
        <p:cNvGrpSpPr/>
        <p:nvPr/>
      </p:nvGrpSpPr>
      <p:grpSpPr>
        <a:xfrm>
          <a:off x="0" y="0"/>
          <a:ext cx="0" cy="0"/>
          <a:chOff x="0" y="0"/>
          <a:chExt cx="0" cy="0"/>
        </a:xfrm>
      </p:grpSpPr>
      <p:sp>
        <p:nvSpPr>
          <p:cNvPr id="949" name="Google Shape;949;g25d66d3d6c6_3_542"/>
          <p:cNvSpPr txBox="1"/>
          <p:nvPr>
            <p:ph type="title"/>
          </p:nvPr>
        </p:nvSpPr>
        <p:spPr>
          <a:xfrm>
            <a:off x="860108" y="1770423"/>
            <a:ext cx="2343148" cy="379431"/>
          </a:xfrm>
          <a:prstGeom prst="rect">
            <a:avLst/>
          </a:prstGeom>
          <a:noFill/>
          <a:ln>
            <a:noFill/>
          </a:ln>
        </p:spPr>
        <p:txBody>
          <a:bodyPr anchorCtr="0" anchor="t" bIns="0" lIns="0" spcFirstLastPara="1" rIns="0" wrap="square" tIns="10000">
            <a:spAutoFit/>
          </a:bodyPr>
          <a:lstStyle/>
          <a:p>
            <a:pPr indent="0" lvl="0" marL="12700" marR="0" rtl="0" algn="l">
              <a:lnSpc>
                <a:spcPct val="100000"/>
              </a:lnSpc>
              <a:spcBef>
                <a:spcPts val="0"/>
              </a:spcBef>
              <a:spcAft>
                <a:spcPts val="0"/>
              </a:spcAft>
              <a:buNone/>
            </a:pPr>
            <a:r>
              <a:rPr lang="en">
                <a:solidFill>
                  <a:srgbClr val="212A35"/>
                </a:solidFill>
              </a:rPr>
              <a:t>The Sprint </a:t>
            </a:r>
            <a:r>
              <a:rPr lang="en"/>
              <a:t>Brief</a:t>
            </a:r>
            <a:endParaRPr/>
          </a:p>
        </p:txBody>
      </p:sp>
      <p:sp>
        <p:nvSpPr>
          <p:cNvPr id="950" name="Google Shape;950;g25d66d3d6c6_3_542"/>
          <p:cNvSpPr/>
          <p:nvPr/>
        </p:nvSpPr>
        <p:spPr>
          <a:xfrm>
            <a:off x="1443609" y="2354589"/>
            <a:ext cx="459581" cy="52864"/>
          </a:xfrm>
          <a:custGeom>
            <a:rect b="b" l="l" r="r" t="t"/>
            <a:pathLst>
              <a:path extrusionOk="0" h="70485" w="612775">
                <a:moveTo>
                  <a:pt x="612648" y="0"/>
                </a:moveTo>
                <a:lnTo>
                  <a:pt x="306324" y="0"/>
                </a:lnTo>
                <a:lnTo>
                  <a:pt x="0" y="0"/>
                </a:lnTo>
                <a:lnTo>
                  <a:pt x="0" y="70091"/>
                </a:lnTo>
                <a:lnTo>
                  <a:pt x="306324" y="70091"/>
                </a:lnTo>
                <a:lnTo>
                  <a:pt x="612648" y="70091"/>
                </a:lnTo>
                <a:lnTo>
                  <a:pt x="612648" y="0"/>
                </a:lnTo>
                <a:close/>
              </a:path>
            </a:pathLst>
          </a:custGeom>
          <a:solidFill>
            <a:srgbClr val="212A3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51" name="Google Shape;951;g25d66d3d6c6_3_542"/>
          <p:cNvSpPr/>
          <p:nvPr/>
        </p:nvSpPr>
        <p:spPr>
          <a:xfrm>
            <a:off x="3835908" y="1452753"/>
            <a:ext cx="0" cy="3467576"/>
          </a:xfrm>
          <a:custGeom>
            <a:rect b="b" l="l" r="r" t="t"/>
            <a:pathLst>
              <a:path extrusionOk="0" h="4623434" w="120000">
                <a:moveTo>
                  <a:pt x="0" y="0"/>
                </a:moveTo>
                <a:lnTo>
                  <a:pt x="0" y="4623168"/>
                </a:lnTo>
              </a:path>
            </a:pathLst>
          </a:custGeom>
          <a:noFill/>
          <a:ln cap="flat" cmpd="sng" w="9525">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nvGrpSpPr>
          <p:cNvPr id="952" name="Google Shape;952;g25d66d3d6c6_3_542"/>
          <p:cNvGrpSpPr/>
          <p:nvPr/>
        </p:nvGrpSpPr>
        <p:grpSpPr>
          <a:xfrm>
            <a:off x="1403032" y="2816923"/>
            <a:ext cx="240030" cy="239077"/>
            <a:chOff x="1870710" y="3755897"/>
            <a:chExt cx="320040" cy="318770"/>
          </a:xfrm>
        </p:grpSpPr>
        <p:sp>
          <p:nvSpPr>
            <p:cNvPr id="953" name="Google Shape;953;g25d66d3d6c6_3_542"/>
            <p:cNvSpPr/>
            <p:nvPr/>
          </p:nvSpPr>
          <p:spPr>
            <a:xfrm>
              <a:off x="1870710" y="3755897"/>
              <a:ext cx="320040" cy="318770"/>
            </a:xfrm>
            <a:custGeom>
              <a:rect b="b" l="l" r="r" t="t"/>
              <a:pathLst>
                <a:path extrusionOk="0" h="318770" w="320039">
                  <a:moveTo>
                    <a:pt x="160019" y="0"/>
                  </a:moveTo>
                  <a:lnTo>
                    <a:pt x="109435" y="8113"/>
                  </a:lnTo>
                  <a:lnTo>
                    <a:pt x="65507" y="30711"/>
                  </a:lnTo>
                  <a:lnTo>
                    <a:pt x="30870" y="65178"/>
                  </a:lnTo>
                  <a:lnTo>
                    <a:pt x="8156" y="108898"/>
                  </a:lnTo>
                  <a:lnTo>
                    <a:pt x="0" y="159257"/>
                  </a:lnTo>
                  <a:lnTo>
                    <a:pt x="8156" y="209617"/>
                  </a:lnTo>
                  <a:lnTo>
                    <a:pt x="30870" y="253337"/>
                  </a:lnTo>
                  <a:lnTo>
                    <a:pt x="65507" y="287804"/>
                  </a:lnTo>
                  <a:lnTo>
                    <a:pt x="109435" y="310402"/>
                  </a:lnTo>
                  <a:lnTo>
                    <a:pt x="160019" y="318515"/>
                  </a:lnTo>
                  <a:lnTo>
                    <a:pt x="210604" y="310402"/>
                  </a:lnTo>
                  <a:lnTo>
                    <a:pt x="254532" y="287804"/>
                  </a:lnTo>
                  <a:lnTo>
                    <a:pt x="289169" y="253337"/>
                  </a:lnTo>
                  <a:lnTo>
                    <a:pt x="311883" y="209617"/>
                  </a:lnTo>
                  <a:lnTo>
                    <a:pt x="320039" y="159257"/>
                  </a:lnTo>
                  <a:lnTo>
                    <a:pt x="311883" y="108898"/>
                  </a:lnTo>
                  <a:lnTo>
                    <a:pt x="289169" y="65178"/>
                  </a:lnTo>
                  <a:lnTo>
                    <a:pt x="254532" y="30711"/>
                  </a:lnTo>
                  <a:lnTo>
                    <a:pt x="210604" y="8113"/>
                  </a:lnTo>
                  <a:lnTo>
                    <a:pt x="160019" y="0"/>
                  </a:lnTo>
                  <a:close/>
                </a:path>
              </a:pathLst>
            </a:custGeom>
            <a:solidFill>
              <a:srgbClr val="3ACA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54" name="Google Shape;954;g25d66d3d6c6_3_542"/>
            <p:cNvSpPr/>
            <p:nvPr/>
          </p:nvSpPr>
          <p:spPr>
            <a:xfrm>
              <a:off x="1870710" y="3755897"/>
              <a:ext cx="320040" cy="318770"/>
            </a:xfrm>
            <a:custGeom>
              <a:rect b="b" l="l" r="r" t="t"/>
              <a:pathLst>
                <a:path extrusionOk="0" h="318770" w="320039">
                  <a:moveTo>
                    <a:pt x="0" y="159257"/>
                  </a:moveTo>
                  <a:lnTo>
                    <a:pt x="8156" y="108898"/>
                  </a:lnTo>
                  <a:lnTo>
                    <a:pt x="30870" y="65178"/>
                  </a:lnTo>
                  <a:lnTo>
                    <a:pt x="65507" y="30711"/>
                  </a:lnTo>
                  <a:lnTo>
                    <a:pt x="109435" y="8113"/>
                  </a:lnTo>
                  <a:lnTo>
                    <a:pt x="160019" y="0"/>
                  </a:lnTo>
                  <a:lnTo>
                    <a:pt x="210604" y="8113"/>
                  </a:lnTo>
                  <a:lnTo>
                    <a:pt x="254532" y="30711"/>
                  </a:lnTo>
                  <a:lnTo>
                    <a:pt x="289169" y="65178"/>
                  </a:lnTo>
                  <a:lnTo>
                    <a:pt x="311883" y="108898"/>
                  </a:lnTo>
                  <a:lnTo>
                    <a:pt x="320039" y="159257"/>
                  </a:lnTo>
                  <a:lnTo>
                    <a:pt x="311883" y="209617"/>
                  </a:lnTo>
                  <a:lnTo>
                    <a:pt x="289169" y="253337"/>
                  </a:lnTo>
                  <a:lnTo>
                    <a:pt x="254532" y="287804"/>
                  </a:lnTo>
                  <a:lnTo>
                    <a:pt x="210604" y="310402"/>
                  </a:lnTo>
                  <a:lnTo>
                    <a:pt x="160019" y="318515"/>
                  </a:lnTo>
                  <a:lnTo>
                    <a:pt x="109435" y="310402"/>
                  </a:lnTo>
                  <a:lnTo>
                    <a:pt x="65507" y="287804"/>
                  </a:lnTo>
                  <a:lnTo>
                    <a:pt x="30870" y="253337"/>
                  </a:lnTo>
                  <a:lnTo>
                    <a:pt x="8156" y="209617"/>
                  </a:lnTo>
                  <a:lnTo>
                    <a:pt x="0" y="159257"/>
                  </a:lnTo>
                  <a:close/>
                </a:path>
              </a:pathLst>
            </a:custGeom>
            <a:noFill/>
            <a:ln cap="flat" cmpd="sng" w="28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955" name="Google Shape;955;g25d66d3d6c6_3_542"/>
          <p:cNvSpPr txBox="1"/>
          <p:nvPr/>
        </p:nvSpPr>
        <p:spPr>
          <a:xfrm>
            <a:off x="1478661" y="2861691"/>
            <a:ext cx="88106" cy="145256"/>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Clr>
                <a:srgbClr val="FFFFFF"/>
              </a:buClr>
              <a:buSzPts val="800"/>
              <a:buFont typeface="Lato Light"/>
              <a:buNone/>
            </a:pPr>
            <a:r>
              <a:rPr b="0" i="0" lang="en" sz="800" u="none" cap="none" strike="noStrike">
                <a:solidFill>
                  <a:srgbClr val="FFFFFF"/>
                </a:solidFill>
                <a:latin typeface="Lato Light"/>
                <a:ea typeface="Lato Light"/>
                <a:cs typeface="Lato Light"/>
                <a:sym typeface="Lato Light"/>
              </a:rPr>
              <a:t>A</a:t>
            </a:r>
            <a:endParaRPr b="0" i="0" sz="800" u="none" cap="none" strike="noStrike">
              <a:solidFill>
                <a:srgbClr val="000000"/>
              </a:solidFill>
              <a:latin typeface="Lato Light"/>
              <a:ea typeface="Lato Light"/>
              <a:cs typeface="Lato Light"/>
              <a:sym typeface="Lato Light"/>
            </a:endParaRPr>
          </a:p>
        </p:txBody>
      </p:sp>
      <p:grpSp>
        <p:nvGrpSpPr>
          <p:cNvPr id="956" name="Google Shape;956;g25d66d3d6c6_3_542"/>
          <p:cNvGrpSpPr/>
          <p:nvPr/>
        </p:nvGrpSpPr>
        <p:grpSpPr>
          <a:xfrm>
            <a:off x="1717357" y="2816923"/>
            <a:ext cx="240030" cy="239077"/>
            <a:chOff x="2289810" y="3755897"/>
            <a:chExt cx="320040" cy="318770"/>
          </a:xfrm>
        </p:grpSpPr>
        <p:sp>
          <p:nvSpPr>
            <p:cNvPr id="957" name="Google Shape;957;g25d66d3d6c6_3_542"/>
            <p:cNvSpPr/>
            <p:nvPr/>
          </p:nvSpPr>
          <p:spPr>
            <a:xfrm>
              <a:off x="2289810" y="3755897"/>
              <a:ext cx="320040" cy="318770"/>
            </a:xfrm>
            <a:custGeom>
              <a:rect b="b" l="l" r="r" t="t"/>
              <a:pathLst>
                <a:path extrusionOk="0" h="318770" w="320039">
                  <a:moveTo>
                    <a:pt x="160019" y="0"/>
                  </a:moveTo>
                  <a:lnTo>
                    <a:pt x="109435" y="8113"/>
                  </a:lnTo>
                  <a:lnTo>
                    <a:pt x="65507" y="30711"/>
                  </a:lnTo>
                  <a:lnTo>
                    <a:pt x="30870" y="65178"/>
                  </a:lnTo>
                  <a:lnTo>
                    <a:pt x="8156" y="108898"/>
                  </a:lnTo>
                  <a:lnTo>
                    <a:pt x="0" y="159257"/>
                  </a:lnTo>
                  <a:lnTo>
                    <a:pt x="8156" y="209617"/>
                  </a:lnTo>
                  <a:lnTo>
                    <a:pt x="30870" y="253337"/>
                  </a:lnTo>
                  <a:lnTo>
                    <a:pt x="65507" y="287804"/>
                  </a:lnTo>
                  <a:lnTo>
                    <a:pt x="109435" y="310402"/>
                  </a:lnTo>
                  <a:lnTo>
                    <a:pt x="160019" y="318515"/>
                  </a:lnTo>
                  <a:lnTo>
                    <a:pt x="210604" y="310402"/>
                  </a:lnTo>
                  <a:lnTo>
                    <a:pt x="254532" y="287804"/>
                  </a:lnTo>
                  <a:lnTo>
                    <a:pt x="289169" y="253337"/>
                  </a:lnTo>
                  <a:lnTo>
                    <a:pt x="311883" y="209617"/>
                  </a:lnTo>
                  <a:lnTo>
                    <a:pt x="320039" y="159257"/>
                  </a:lnTo>
                  <a:lnTo>
                    <a:pt x="311883" y="108898"/>
                  </a:lnTo>
                  <a:lnTo>
                    <a:pt x="289169" y="65178"/>
                  </a:lnTo>
                  <a:lnTo>
                    <a:pt x="254532" y="30711"/>
                  </a:lnTo>
                  <a:lnTo>
                    <a:pt x="210604" y="8113"/>
                  </a:lnTo>
                  <a:lnTo>
                    <a:pt x="160019" y="0"/>
                  </a:lnTo>
                  <a:close/>
                </a:path>
              </a:pathLst>
            </a:custGeom>
            <a:solidFill>
              <a:srgbClr val="3ACA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58" name="Google Shape;958;g25d66d3d6c6_3_542"/>
            <p:cNvSpPr/>
            <p:nvPr/>
          </p:nvSpPr>
          <p:spPr>
            <a:xfrm>
              <a:off x="2289810" y="3755897"/>
              <a:ext cx="320040" cy="318770"/>
            </a:xfrm>
            <a:custGeom>
              <a:rect b="b" l="l" r="r" t="t"/>
              <a:pathLst>
                <a:path extrusionOk="0" h="318770" w="320039">
                  <a:moveTo>
                    <a:pt x="0" y="159257"/>
                  </a:moveTo>
                  <a:lnTo>
                    <a:pt x="8156" y="108898"/>
                  </a:lnTo>
                  <a:lnTo>
                    <a:pt x="30870" y="65178"/>
                  </a:lnTo>
                  <a:lnTo>
                    <a:pt x="65507" y="30711"/>
                  </a:lnTo>
                  <a:lnTo>
                    <a:pt x="109435" y="8113"/>
                  </a:lnTo>
                  <a:lnTo>
                    <a:pt x="160019" y="0"/>
                  </a:lnTo>
                  <a:lnTo>
                    <a:pt x="210604" y="8113"/>
                  </a:lnTo>
                  <a:lnTo>
                    <a:pt x="254532" y="30711"/>
                  </a:lnTo>
                  <a:lnTo>
                    <a:pt x="289169" y="65178"/>
                  </a:lnTo>
                  <a:lnTo>
                    <a:pt x="311883" y="108898"/>
                  </a:lnTo>
                  <a:lnTo>
                    <a:pt x="320039" y="159257"/>
                  </a:lnTo>
                  <a:lnTo>
                    <a:pt x="311883" y="209617"/>
                  </a:lnTo>
                  <a:lnTo>
                    <a:pt x="289169" y="253337"/>
                  </a:lnTo>
                  <a:lnTo>
                    <a:pt x="254532" y="287804"/>
                  </a:lnTo>
                  <a:lnTo>
                    <a:pt x="210604" y="310402"/>
                  </a:lnTo>
                  <a:lnTo>
                    <a:pt x="160019" y="318515"/>
                  </a:lnTo>
                  <a:lnTo>
                    <a:pt x="109435" y="310402"/>
                  </a:lnTo>
                  <a:lnTo>
                    <a:pt x="65507" y="287804"/>
                  </a:lnTo>
                  <a:lnTo>
                    <a:pt x="30870" y="253337"/>
                  </a:lnTo>
                  <a:lnTo>
                    <a:pt x="8156" y="209617"/>
                  </a:lnTo>
                  <a:lnTo>
                    <a:pt x="0" y="159257"/>
                  </a:lnTo>
                  <a:close/>
                </a:path>
              </a:pathLst>
            </a:custGeom>
            <a:noFill/>
            <a:ln cap="flat" cmpd="sng" w="28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959" name="Google Shape;959;g25d66d3d6c6_3_542"/>
          <p:cNvSpPr txBox="1"/>
          <p:nvPr/>
        </p:nvSpPr>
        <p:spPr>
          <a:xfrm>
            <a:off x="1794129" y="2861691"/>
            <a:ext cx="85725" cy="145256"/>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Clr>
                <a:srgbClr val="FFFFFF"/>
              </a:buClr>
              <a:buSzPts val="800"/>
              <a:buFont typeface="Lato Light"/>
              <a:buNone/>
            </a:pPr>
            <a:r>
              <a:rPr b="0" i="0" lang="en" sz="800" u="none" cap="none" strike="noStrike">
                <a:solidFill>
                  <a:srgbClr val="FFFFFF"/>
                </a:solidFill>
                <a:latin typeface="Lato Light"/>
                <a:ea typeface="Lato Light"/>
                <a:cs typeface="Lato Light"/>
                <a:sym typeface="Lato Light"/>
              </a:rPr>
              <a:t>B</a:t>
            </a:r>
            <a:endParaRPr b="0" i="0" sz="800" u="none" cap="none" strike="noStrike">
              <a:solidFill>
                <a:srgbClr val="000000"/>
              </a:solidFill>
              <a:latin typeface="Lato Light"/>
              <a:ea typeface="Lato Light"/>
              <a:cs typeface="Lato Light"/>
              <a:sym typeface="Lato Light"/>
            </a:endParaRPr>
          </a:p>
        </p:txBody>
      </p:sp>
      <p:grpSp>
        <p:nvGrpSpPr>
          <p:cNvPr id="960" name="Google Shape;960;g25d66d3d6c6_3_542"/>
          <p:cNvGrpSpPr/>
          <p:nvPr/>
        </p:nvGrpSpPr>
        <p:grpSpPr>
          <a:xfrm>
            <a:off x="2031682" y="2816923"/>
            <a:ext cx="240030" cy="239077"/>
            <a:chOff x="2708910" y="3755897"/>
            <a:chExt cx="320040" cy="318770"/>
          </a:xfrm>
        </p:grpSpPr>
        <p:sp>
          <p:nvSpPr>
            <p:cNvPr id="961" name="Google Shape;961;g25d66d3d6c6_3_542"/>
            <p:cNvSpPr/>
            <p:nvPr/>
          </p:nvSpPr>
          <p:spPr>
            <a:xfrm>
              <a:off x="2708910" y="3755897"/>
              <a:ext cx="320040" cy="318770"/>
            </a:xfrm>
            <a:custGeom>
              <a:rect b="b" l="l" r="r" t="t"/>
              <a:pathLst>
                <a:path extrusionOk="0" h="318770" w="320039">
                  <a:moveTo>
                    <a:pt x="160019" y="0"/>
                  </a:moveTo>
                  <a:lnTo>
                    <a:pt x="109435" y="8113"/>
                  </a:lnTo>
                  <a:lnTo>
                    <a:pt x="65507" y="30711"/>
                  </a:lnTo>
                  <a:lnTo>
                    <a:pt x="30870" y="65178"/>
                  </a:lnTo>
                  <a:lnTo>
                    <a:pt x="8156" y="108898"/>
                  </a:lnTo>
                  <a:lnTo>
                    <a:pt x="0" y="159257"/>
                  </a:lnTo>
                  <a:lnTo>
                    <a:pt x="8156" y="209617"/>
                  </a:lnTo>
                  <a:lnTo>
                    <a:pt x="30870" y="253337"/>
                  </a:lnTo>
                  <a:lnTo>
                    <a:pt x="65507" y="287804"/>
                  </a:lnTo>
                  <a:lnTo>
                    <a:pt x="109435" y="310402"/>
                  </a:lnTo>
                  <a:lnTo>
                    <a:pt x="160019" y="318515"/>
                  </a:lnTo>
                  <a:lnTo>
                    <a:pt x="210604" y="310402"/>
                  </a:lnTo>
                  <a:lnTo>
                    <a:pt x="254532" y="287804"/>
                  </a:lnTo>
                  <a:lnTo>
                    <a:pt x="289169" y="253337"/>
                  </a:lnTo>
                  <a:lnTo>
                    <a:pt x="311883" y="209617"/>
                  </a:lnTo>
                  <a:lnTo>
                    <a:pt x="320039" y="159257"/>
                  </a:lnTo>
                  <a:lnTo>
                    <a:pt x="311883" y="108898"/>
                  </a:lnTo>
                  <a:lnTo>
                    <a:pt x="289169" y="65178"/>
                  </a:lnTo>
                  <a:lnTo>
                    <a:pt x="254532" y="30711"/>
                  </a:lnTo>
                  <a:lnTo>
                    <a:pt x="210604" y="8113"/>
                  </a:lnTo>
                  <a:lnTo>
                    <a:pt x="160019" y="0"/>
                  </a:lnTo>
                  <a:close/>
                </a:path>
              </a:pathLst>
            </a:custGeom>
            <a:solidFill>
              <a:srgbClr val="3ACA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62" name="Google Shape;962;g25d66d3d6c6_3_542"/>
            <p:cNvSpPr/>
            <p:nvPr/>
          </p:nvSpPr>
          <p:spPr>
            <a:xfrm>
              <a:off x="2708910" y="3755897"/>
              <a:ext cx="320040" cy="318770"/>
            </a:xfrm>
            <a:custGeom>
              <a:rect b="b" l="l" r="r" t="t"/>
              <a:pathLst>
                <a:path extrusionOk="0" h="318770" w="320039">
                  <a:moveTo>
                    <a:pt x="0" y="159257"/>
                  </a:moveTo>
                  <a:lnTo>
                    <a:pt x="8156" y="108898"/>
                  </a:lnTo>
                  <a:lnTo>
                    <a:pt x="30870" y="65178"/>
                  </a:lnTo>
                  <a:lnTo>
                    <a:pt x="65507" y="30711"/>
                  </a:lnTo>
                  <a:lnTo>
                    <a:pt x="109435" y="8113"/>
                  </a:lnTo>
                  <a:lnTo>
                    <a:pt x="160019" y="0"/>
                  </a:lnTo>
                  <a:lnTo>
                    <a:pt x="210604" y="8113"/>
                  </a:lnTo>
                  <a:lnTo>
                    <a:pt x="254532" y="30711"/>
                  </a:lnTo>
                  <a:lnTo>
                    <a:pt x="289169" y="65178"/>
                  </a:lnTo>
                  <a:lnTo>
                    <a:pt x="311883" y="108898"/>
                  </a:lnTo>
                  <a:lnTo>
                    <a:pt x="320039" y="159257"/>
                  </a:lnTo>
                  <a:lnTo>
                    <a:pt x="311883" y="209617"/>
                  </a:lnTo>
                  <a:lnTo>
                    <a:pt x="289169" y="253337"/>
                  </a:lnTo>
                  <a:lnTo>
                    <a:pt x="254532" y="287804"/>
                  </a:lnTo>
                  <a:lnTo>
                    <a:pt x="210604" y="310402"/>
                  </a:lnTo>
                  <a:lnTo>
                    <a:pt x="160019" y="318515"/>
                  </a:lnTo>
                  <a:lnTo>
                    <a:pt x="109435" y="310402"/>
                  </a:lnTo>
                  <a:lnTo>
                    <a:pt x="65507" y="287804"/>
                  </a:lnTo>
                  <a:lnTo>
                    <a:pt x="30870" y="253337"/>
                  </a:lnTo>
                  <a:lnTo>
                    <a:pt x="8156" y="209617"/>
                  </a:lnTo>
                  <a:lnTo>
                    <a:pt x="0" y="159257"/>
                  </a:lnTo>
                  <a:close/>
                </a:path>
              </a:pathLst>
            </a:custGeom>
            <a:noFill/>
            <a:ln cap="flat" cmpd="sng" w="285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grpSp>
      <p:sp>
        <p:nvSpPr>
          <p:cNvPr id="963" name="Google Shape;963;g25d66d3d6c6_3_542"/>
          <p:cNvSpPr txBox="1"/>
          <p:nvPr/>
        </p:nvSpPr>
        <p:spPr>
          <a:xfrm>
            <a:off x="2106835" y="2861691"/>
            <a:ext cx="90488" cy="145256"/>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Clr>
                <a:srgbClr val="FFFFFF"/>
              </a:buClr>
              <a:buSzPts val="800"/>
              <a:buFont typeface="Lato Light"/>
              <a:buNone/>
            </a:pPr>
            <a:r>
              <a:rPr b="0" i="0" lang="en" sz="800" u="none" cap="none" strike="noStrike">
                <a:solidFill>
                  <a:srgbClr val="FFFFFF"/>
                </a:solidFill>
                <a:latin typeface="Lato Light"/>
                <a:ea typeface="Lato Light"/>
                <a:cs typeface="Lato Light"/>
                <a:sym typeface="Lato Light"/>
              </a:rPr>
              <a:t>C</a:t>
            </a:r>
            <a:endParaRPr b="0" i="0" sz="800" u="none" cap="none" strike="noStrike">
              <a:solidFill>
                <a:srgbClr val="000000"/>
              </a:solidFill>
              <a:latin typeface="Lato Light"/>
              <a:ea typeface="Lato Light"/>
              <a:cs typeface="Lato Light"/>
              <a:sym typeface="Lato Light"/>
            </a:endParaRPr>
          </a:p>
        </p:txBody>
      </p:sp>
      <p:sp>
        <p:nvSpPr>
          <p:cNvPr id="964" name="Google Shape;964;g25d66d3d6c6_3_542"/>
          <p:cNvSpPr txBox="1"/>
          <p:nvPr/>
        </p:nvSpPr>
        <p:spPr>
          <a:xfrm>
            <a:off x="4000500" y="1612646"/>
            <a:ext cx="4812983" cy="632866"/>
          </a:xfrm>
          <a:prstGeom prst="rect">
            <a:avLst/>
          </a:prstGeom>
          <a:noFill/>
          <a:ln>
            <a:noFill/>
          </a:ln>
        </p:spPr>
        <p:txBody>
          <a:bodyPr anchorCtr="0" anchor="t" bIns="0" lIns="0" spcFirstLastPara="1" rIns="0" wrap="square" tIns="9525">
            <a:spAutoFit/>
          </a:bodyPr>
          <a:lstStyle/>
          <a:p>
            <a:pPr indent="0" lvl="0" marL="12700" marR="0" rtl="0" algn="l">
              <a:lnSpc>
                <a:spcPct val="100000"/>
              </a:lnSpc>
              <a:spcBef>
                <a:spcPts val="0"/>
              </a:spcBef>
              <a:spcAft>
                <a:spcPts val="0"/>
              </a:spcAft>
              <a:buClr>
                <a:srgbClr val="000000"/>
              </a:buClr>
              <a:buSzPts val="1400"/>
              <a:buFont typeface="Lato Light"/>
              <a:buNone/>
            </a:pPr>
            <a:r>
              <a:rPr b="0" i="0" lang="en" sz="1400" u="none" cap="none" strike="noStrike">
                <a:solidFill>
                  <a:srgbClr val="000000"/>
                </a:solidFill>
                <a:latin typeface="Lato Light"/>
                <a:ea typeface="Lato Light"/>
                <a:cs typeface="Lato Light"/>
                <a:sym typeface="Lato Light"/>
              </a:rPr>
              <a:t>The purpose of this document is to detail the design  activities required to build insights and evidence that will support  disease surveillance for Cholera through CHPs.</a:t>
            </a:r>
            <a:endParaRPr b="0" i="0" sz="1400" u="none" cap="none" strike="noStrike">
              <a:solidFill>
                <a:srgbClr val="000000"/>
              </a:solidFill>
              <a:latin typeface="Lato Light"/>
              <a:ea typeface="Lato Light"/>
              <a:cs typeface="Lato Light"/>
              <a:sym typeface="Lato Light"/>
            </a:endParaRPr>
          </a:p>
        </p:txBody>
      </p:sp>
      <p:sp>
        <p:nvSpPr>
          <p:cNvPr id="965" name="Google Shape;965;g25d66d3d6c6_3_542"/>
          <p:cNvSpPr/>
          <p:nvPr/>
        </p:nvSpPr>
        <p:spPr>
          <a:xfrm>
            <a:off x="5533262" y="4822316"/>
            <a:ext cx="2243614" cy="57150"/>
          </a:xfrm>
          <a:custGeom>
            <a:rect b="b" l="l" r="r" t="t"/>
            <a:pathLst>
              <a:path extrusionOk="0" h="76200" w="2991484">
                <a:moveTo>
                  <a:pt x="2915031" y="0"/>
                </a:moveTo>
                <a:lnTo>
                  <a:pt x="2915031" y="76200"/>
                </a:lnTo>
                <a:lnTo>
                  <a:pt x="2978531" y="44450"/>
                </a:lnTo>
                <a:lnTo>
                  <a:pt x="2927604" y="44450"/>
                </a:lnTo>
                <a:lnTo>
                  <a:pt x="2927604" y="31750"/>
                </a:lnTo>
                <a:lnTo>
                  <a:pt x="2978531" y="31750"/>
                </a:lnTo>
                <a:lnTo>
                  <a:pt x="2915031" y="0"/>
                </a:lnTo>
                <a:close/>
              </a:path>
              <a:path extrusionOk="0" h="76200" w="2991484">
                <a:moveTo>
                  <a:pt x="2915031" y="31750"/>
                </a:moveTo>
                <a:lnTo>
                  <a:pt x="0" y="31750"/>
                </a:lnTo>
                <a:lnTo>
                  <a:pt x="0" y="44450"/>
                </a:lnTo>
                <a:lnTo>
                  <a:pt x="2915031" y="44450"/>
                </a:lnTo>
                <a:lnTo>
                  <a:pt x="2915031" y="31750"/>
                </a:lnTo>
                <a:close/>
              </a:path>
              <a:path extrusionOk="0" h="76200" w="2991484">
                <a:moveTo>
                  <a:pt x="2978531" y="31750"/>
                </a:moveTo>
                <a:lnTo>
                  <a:pt x="2927604" y="31750"/>
                </a:lnTo>
                <a:lnTo>
                  <a:pt x="2927604" y="44450"/>
                </a:lnTo>
                <a:lnTo>
                  <a:pt x="2978531" y="44450"/>
                </a:lnTo>
                <a:lnTo>
                  <a:pt x="2991231" y="38100"/>
                </a:lnTo>
                <a:lnTo>
                  <a:pt x="2978531" y="3175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66" name="Google Shape;966;g25d66d3d6c6_3_542"/>
          <p:cNvSpPr/>
          <p:nvPr/>
        </p:nvSpPr>
        <p:spPr>
          <a:xfrm>
            <a:off x="250317" y="4550283"/>
            <a:ext cx="370523" cy="370522"/>
          </a:xfrm>
          <a:custGeom>
            <a:rect b="b" l="l" r="r" t="t"/>
            <a:pathLst>
              <a:path extrusionOk="0" h="494029" w="494030">
                <a:moveTo>
                  <a:pt x="246887" y="0"/>
                </a:moveTo>
                <a:lnTo>
                  <a:pt x="197132" y="5016"/>
                </a:lnTo>
                <a:lnTo>
                  <a:pt x="150790" y="19402"/>
                </a:lnTo>
                <a:lnTo>
                  <a:pt x="108852" y="42165"/>
                </a:lnTo>
                <a:lnTo>
                  <a:pt x="72313" y="72313"/>
                </a:lnTo>
                <a:lnTo>
                  <a:pt x="42165" y="108852"/>
                </a:lnTo>
                <a:lnTo>
                  <a:pt x="19402" y="150790"/>
                </a:lnTo>
                <a:lnTo>
                  <a:pt x="5016" y="197132"/>
                </a:lnTo>
                <a:lnTo>
                  <a:pt x="0" y="246887"/>
                </a:lnTo>
                <a:lnTo>
                  <a:pt x="5016" y="296643"/>
                </a:lnTo>
                <a:lnTo>
                  <a:pt x="19402" y="342985"/>
                </a:lnTo>
                <a:lnTo>
                  <a:pt x="42165" y="384923"/>
                </a:lnTo>
                <a:lnTo>
                  <a:pt x="72313" y="421462"/>
                </a:lnTo>
                <a:lnTo>
                  <a:pt x="108852" y="451610"/>
                </a:lnTo>
                <a:lnTo>
                  <a:pt x="150790" y="474373"/>
                </a:lnTo>
                <a:lnTo>
                  <a:pt x="197132" y="488759"/>
                </a:lnTo>
                <a:lnTo>
                  <a:pt x="246887" y="493775"/>
                </a:lnTo>
                <a:lnTo>
                  <a:pt x="296643" y="488759"/>
                </a:lnTo>
                <a:lnTo>
                  <a:pt x="342985" y="474373"/>
                </a:lnTo>
                <a:lnTo>
                  <a:pt x="384923" y="451610"/>
                </a:lnTo>
                <a:lnTo>
                  <a:pt x="421462" y="421462"/>
                </a:lnTo>
                <a:lnTo>
                  <a:pt x="451610" y="384923"/>
                </a:lnTo>
                <a:lnTo>
                  <a:pt x="474373" y="342985"/>
                </a:lnTo>
                <a:lnTo>
                  <a:pt x="488759" y="296643"/>
                </a:lnTo>
                <a:lnTo>
                  <a:pt x="493775" y="246887"/>
                </a:lnTo>
                <a:lnTo>
                  <a:pt x="488759" y="197132"/>
                </a:lnTo>
                <a:lnTo>
                  <a:pt x="474373" y="150790"/>
                </a:lnTo>
                <a:lnTo>
                  <a:pt x="451610" y="108852"/>
                </a:lnTo>
                <a:lnTo>
                  <a:pt x="421462" y="72313"/>
                </a:lnTo>
                <a:lnTo>
                  <a:pt x="384923" y="42165"/>
                </a:lnTo>
                <a:lnTo>
                  <a:pt x="342985" y="19402"/>
                </a:lnTo>
                <a:lnTo>
                  <a:pt x="296643" y="5016"/>
                </a:lnTo>
                <a:lnTo>
                  <a:pt x="246887" y="0"/>
                </a:lnTo>
                <a:close/>
              </a:path>
            </a:pathLst>
          </a:custGeom>
          <a:solidFill>
            <a:srgbClr val="3ACA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67" name="Google Shape;967;g25d66d3d6c6_3_542"/>
          <p:cNvSpPr/>
          <p:nvPr/>
        </p:nvSpPr>
        <p:spPr>
          <a:xfrm>
            <a:off x="8647937" y="0"/>
            <a:ext cx="496252" cy="489585"/>
          </a:xfrm>
          <a:custGeom>
            <a:rect b="b" l="l" r="r" t="t"/>
            <a:pathLst>
              <a:path extrusionOk="0" h="652780" w="661670">
                <a:moveTo>
                  <a:pt x="219119" y="0"/>
                </a:moveTo>
                <a:lnTo>
                  <a:pt x="38265" y="0"/>
                </a:lnTo>
                <a:lnTo>
                  <a:pt x="36647" y="3363"/>
                </a:lnTo>
                <a:lnTo>
                  <a:pt x="20965" y="46277"/>
                </a:lnTo>
                <a:lnTo>
                  <a:pt x="9474" y="91038"/>
                </a:lnTo>
                <a:lnTo>
                  <a:pt x="2407" y="137413"/>
                </a:lnTo>
                <a:lnTo>
                  <a:pt x="0" y="185166"/>
                </a:lnTo>
                <a:lnTo>
                  <a:pt x="2407" y="232918"/>
                </a:lnTo>
                <a:lnTo>
                  <a:pt x="9474" y="279293"/>
                </a:lnTo>
                <a:lnTo>
                  <a:pt x="20965" y="324054"/>
                </a:lnTo>
                <a:lnTo>
                  <a:pt x="36647" y="366968"/>
                </a:lnTo>
                <a:lnTo>
                  <a:pt x="56284" y="407799"/>
                </a:lnTo>
                <a:lnTo>
                  <a:pt x="79643" y="446312"/>
                </a:lnTo>
                <a:lnTo>
                  <a:pt x="106489" y="482272"/>
                </a:lnTo>
                <a:lnTo>
                  <a:pt x="136588" y="515445"/>
                </a:lnTo>
                <a:lnTo>
                  <a:pt x="169705" y="545595"/>
                </a:lnTo>
                <a:lnTo>
                  <a:pt x="205606" y="572487"/>
                </a:lnTo>
                <a:lnTo>
                  <a:pt x="244056" y="595887"/>
                </a:lnTo>
                <a:lnTo>
                  <a:pt x="284821" y="615559"/>
                </a:lnTo>
                <a:lnTo>
                  <a:pt x="327667" y="631268"/>
                </a:lnTo>
                <a:lnTo>
                  <a:pt x="372359" y="642780"/>
                </a:lnTo>
                <a:lnTo>
                  <a:pt x="418662" y="649859"/>
                </a:lnTo>
                <a:lnTo>
                  <a:pt x="466344" y="652272"/>
                </a:lnTo>
                <a:lnTo>
                  <a:pt x="514025" y="649859"/>
                </a:lnTo>
                <a:lnTo>
                  <a:pt x="560328" y="642780"/>
                </a:lnTo>
                <a:lnTo>
                  <a:pt x="605020" y="631268"/>
                </a:lnTo>
                <a:lnTo>
                  <a:pt x="647866" y="615559"/>
                </a:lnTo>
                <a:lnTo>
                  <a:pt x="661415" y="609020"/>
                </a:lnTo>
                <a:lnTo>
                  <a:pt x="661415" y="495300"/>
                </a:lnTo>
                <a:lnTo>
                  <a:pt x="466344" y="495300"/>
                </a:lnTo>
                <a:lnTo>
                  <a:pt x="420637" y="491935"/>
                </a:lnTo>
                <a:lnTo>
                  <a:pt x="377010" y="482162"/>
                </a:lnTo>
                <a:lnTo>
                  <a:pt x="335940" y="466461"/>
                </a:lnTo>
                <a:lnTo>
                  <a:pt x="297908" y="445313"/>
                </a:lnTo>
                <a:lnTo>
                  <a:pt x="263392" y="419200"/>
                </a:lnTo>
                <a:lnTo>
                  <a:pt x="232871" y="388601"/>
                </a:lnTo>
                <a:lnTo>
                  <a:pt x="206825" y="353999"/>
                </a:lnTo>
                <a:lnTo>
                  <a:pt x="185733" y="315873"/>
                </a:lnTo>
                <a:lnTo>
                  <a:pt x="170074" y="274705"/>
                </a:lnTo>
                <a:lnTo>
                  <a:pt x="160327" y="230975"/>
                </a:lnTo>
                <a:lnTo>
                  <a:pt x="156972" y="185166"/>
                </a:lnTo>
                <a:lnTo>
                  <a:pt x="160327" y="139356"/>
                </a:lnTo>
                <a:lnTo>
                  <a:pt x="170074" y="95626"/>
                </a:lnTo>
                <a:lnTo>
                  <a:pt x="185733" y="54458"/>
                </a:lnTo>
                <a:lnTo>
                  <a:pt x="206825" y="16332"/>
                </a:lnTo>
                <a:lnTo>
                  <a:pt x="219119" y="0"/>
                </a:lnTo>
                <a:close/>
              </a:path>
              <a:path extrusionOk="0" h="652780" w="661670">
                <a:moveTo>
                  <a:pt x="661415" y="425162"/>
                </a:moveTo>
                <a:lnTo>
                  <a:pt x="596747" y="466461"/>
                </a:lnTo>
                <a:lnTo>
                  <a:pt x="555677" y="482162"/>
                </a:lnTo>
                <a:lnTo>
                  <a:pt x="512050" y="491935"/>
                </a:lnTo>
                <a:lnTo>
                  <a:pt x="466344" y="495300"/>
                </a:lnTo>
                <a:lnTo>
                  <a:pt x="661415" y="495300"/>
                </a:lnTo>
                <a:lnTo>
                  <a:pt x="661415" y="425162"/>
                </a:lnTo>
                <a:close/>
              </a:path>
            </a:pathLst>
          </a:custGeom>
          <a:solidFill>
            <a:srgbClr val="3ACA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
        <p:nvSpPr>
          <p:cNvPr id="968" name="Google Shape;968;g25d66d3d6c6_3_542"/>
          <p:cNvSpPr/>
          <p:nvPr/>
        </p:nvSpPr>
        <p:spPr>
          <a:xfrm>
            <a:off x="139446" y="2285"/>
            <a:ext cx="421767" cy="25260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sineVTI">
  <a:themeElements>
    <a:clrScheme name="AnalogousFromRegularSeedRightStep">
      <a:dk1>
        <a:srgbClr val="000000"/>
      </a:dk1>
      <a:lt1>
        <a:srgbClr val="FFFFFF"/>
      </a:lt1>
      <a:dk2>
        <a:srgbClr val="413224"/>
      </a:dk2>
      <a:lt2>
        <a:srgbClr val="E2E8E6"/>
      </a:lt2>
      <a:accent1>
        <a:srgbClr val="C34D75"/>
      </a:accent1>
      <a:accent2>
        <a:srgbClr val="B1433B"/>
      </a:accent2>
      <a:accent3>
        <a:srgbClr val="C3874D"/>
      </a:accent3>
      <a:accent4>
        <a:srgbClr val="B1A63B"/>
      </a:accent4>
      <a:accent5>
        <a:srgbClr val="8DAF45"/>
      </a:accent5>
      <a:accent6>
        <a:srgbClr val="5AB13B"/>
      </a:accent6>
      <a:hlink>
        <a:srgbClr val="319472"/>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